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9B1F8-3C23-4AFA-A172-8C66F7E20F40}" v="1" dt="2023-12-13T02:39:34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DA09B1F8-3C23-4AFA-A172-8C66F7E20F40}"/>
    <pc:docChg chg="addSld delSld modSld">
      <pc:chgData name="崇 元谷" userId="f31b311da2b6a5a8" providerId="LiveId" clId="{DA09B1F8-3C23-4AFA-A172-8C66F7E20F40}" dt="2023-12-13T02:39:36.062" v="1" actId="47"/>
      <pc:docMkLst>
        <pc:docMk/>
      </pc:docMkLst>
      <pc:sldChg chg="del">
        <pc:chgData name="崇 元谷" userId="f31b311da2b6a5a8" providerId="LiveId" clId="{DA09B1F8-3C23-4AFA-A172-8C66F7E20F40}" dt="2023-12-13T02:39:36.062" v="1" actId="47"/>
        <pc:sldMkLst>
          <pc:docMk/>
          <pc:sldMk cId="2259417350" sldId="1086"/>
        </pc:sldMkLst>
      </pc:sldChg>
      <pc:sldChg chg="add">
        <pc:chgData name="崇 元谷" userId="f31b311da2b6a5a8" providerId="LiveId" clId="{DA09B1F8-3C23-4AFA-A172-8C66F7E20F40}" dt="2023-12-13T02:39:34.351" v="0"/>
        <pc:sldMkLst>
          <pc:docMk/>
          <pc:sldMk cId="712049766" sldId="10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日本総研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150813"/>
            <a:ext cx="204567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pic>
        <p:nvPicPr>
          <p:cNvPr id="7" name="Picture 21" descr="次世代の国づくり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432" y="6203950"/>
            <a:ext cx="2659184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8693546" y="6538914"/>
            <a:ext cx="3451562" cy="2154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28" tIns="45714" rIns="91428" bIns="45714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7213"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>
              <a:defRPr/>
            </a:pPr>
            <a:r>
              <a:rPr lang="en-US" altLang="ja-JP" sz="800" dirty="0">
                <a:latin typeface="Times New Roman" pitchFamily="18" charset="0"/>
                <a:ea typeface="HGPｺﾞｼｯｸE" pitchFamily="50" charset="-128"/>
              </a:rPr>
              <a:t>Copyright  © 2023 The Japan Research Institute, Limited. All Rights Reserved.</a:t>
            </a:r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35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9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4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7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79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9377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53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685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0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8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0"/>
            <a:ext cx="9505950" cy="33483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医療におけるデジタル公共インフラ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400" kern="0" dirty="0">
                <a:latin typeface="+mn-ea"/>
              </a:rPr>
              <a:t>UHI</a:t>
            </a:r>
            <a:r>
              <a:rPr lang="ja-JP" altLang="en-US" sz="2400" kern="0" dirty="0">
                <a:latin typeface="+mn-ea"/>
              </a:rPr>
              <a:t>（</a:t>
            </a:r>
            <a:r>
              <a:rPr lang="en-US" altLang="ja-JP" sz="2400" kern="0" dirty="0">
                <a:latin typeface="+mn-ea"/>
              </a:rPr>
              <a:t>Unified Health Interface</a:t>
            </a:r>
            <a:r>
              <a:rPr lang="ja-JP" altLang="en-US" sz="2400" kern="0" dirty="0">
                <a:latin typeface="+mn-ea"/>
              </a:rPr>
              <a:t>）</a:t>
            </a:r>
            <a:r>
              <a:rPr lang="en-US" altLang="ja-JP" sz="2400" kern="0" dirty="0">
                <a:latin typeface="+mn-ea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多用なデジタル医療サービスのオープンプロトコル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2021</a:t>
            </a:r>
            <a:r>
              <a:rPr lang="ja-JP" altLang="en-US" sz="2000" kern="0" dirty="0">
                <a:latin typeface="+mn-ea"/>
              </a:rPr>
              <a:t>年、保健・家庭福祉省（</a:t>
            </a:r>
            <a:r>
              <a:rPr lang="en-US" altLang="ja-JP" sz="2000" kern="0" dirty="0" err="1">
                <a:latin typeface="+mn-ea"/>
              </a:rPr>
              <a:t>MoHFW</a:t>
            </a:r>
            <a:r>
              <a:rPr lang="ja-JP" altLang="en-US" sz="2000" kern="0" dirty="0">
                <a:latin typeface="+mn-ea"/>
              </a:rPr>
              <a:t>）が</a:t>
            </a:r>
            <a:r>
              <a:rPr lang="en-US" altLang="ja-JP" sz="2000" kern="0" dirty="0">
                <a:latin typeface="+mn-ea"/>
              </a:rPr>
              <a:t>UHI</a:t>
            </a:r>
            <a:r>
              <a:rPr lang="ja-JP" altLang="en-US" sz="2000" kern="0" dirty="0">
                <a:latin typeface="+mn-ea"/>
              </a:rPr>
              <a:t>のコンサルテーションペーパー公表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 err="1">
                <a:latin typeface="+mn-ea"/>
              </a:rPr>
              <a:t>iSpirt</a:t>
            </a:r>
            <a:r>
              <a:rPr lang="ja-JP" altLang="en-US" sz="2000" kern="0" dirty="0">
                <a:latin typeface="+mn-ea"/>
              </a:rPr>
              <a:t>、</a:t>
            </a:r>
            <a:r>
              <a:rPr lang="en-US" altLang="ja-JP" sz="2000" kern="0" dirty="0">
                <a:latin typeface="+mn-ea"/>
              </a:rPr>
              <a:t>National Health Authority</a:t>
            </a:r>
            <a:r>
              <a:rPr lang="ja-JP" altLang="en-US" sz="2000" kern="0" dirty="0">
                <a:latin typeface="+mn-ea"/>
              </a:rPr>
              <a:t>（</a:t>
            </a:r>
            <a:r>
              <a:rPr lang="en-US" altLang="ja-JP" sz="2000" kern="0" dirty="0">
                <a:latin typeface="+mn-ea"/>
              </a:rPr>
              <a:t>NHA</a:t>
            </a:r>
            <a:r>
              <a:rPr lang="ja-JP" altLang="en-US" sz="2000" kern="0" dirty="0">
                <a:latin typeface="+mn-ea"/>
              </a:rPr>
              <a:t>）から</a:t>
            </a:r>
            <a:r>
              <a:rPr lang="en-US" altLang="ja-JP" sz="2000" kern="0" dirty="0">
                <a:latin typeface="+mn-ea"/>
              </a:rPr>
              <a:t>UHI</a:t>
            </a:r>
            <a:r>
              <a:rPr lang="ja-JP" altLang="en-US" sz="2000" kern="0" dirty="0">
                <a:latin typeface="+mn-ea"/>
              </a:rPr>
              <a:t>開発の主導を任命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2023</a:t>
            </a:r>
            <a:r>
              <a:rPr lang="ja-JP" altLang="en-US" sz="2000" kern="0" dirty="0">
                <a:latin typeface="+mn-ea"/>
              </a:rPr>
              <a:t>年、</a:t>
            </a:r>
            <a:r>
              <a:rPr lang="en-US" altLang="ja-JP" sz="2000" kern="0" dirty="0" err="1">
                <a:latin typeface="+mn-ea"/>
              </a:rPr>
              <a:t>iSpirt</a:t>
            </a:r>
            <a:r>
              <a:rPr lang="ja-JP" altLang="en-US" sz="2000" kern="0" dirty="0">
                <a:latin typeface="+mn-ea"/>
              </a:rPr>
              <a:t>、</a:t>
            </a:r>
            <a:r>
              <a:rPr lang="en-US" altLang="ja-JP" sz="2000" kern="0" dirty="0">
                <a:latin typeface="+mn-ea"/>
              </a:rPr>
              <a:t>NHA</a:t>
            </a:r>
            <a:r>
              <a:rPr lang="ja-JP" altLang="en-US" sz="2000" kern="0" dirty="0">
                <a:latin typeface="+mn-ea"/>
              </a:rPr>
              <a:t>との意見の相違により</a:t>
            </a:r>
            <a:r>
              <a:rPr lang="en-US" altLang="ja-JP" sz="2000" kern="0" dirty="0">
                <a:latin typeface="+mn-ea"/>
              </a:rPr>
              <a:t>UHI</a:t>
            </a:r>
            <a:r>
              <a:rPr lang="ja-JP" altLang="en-US" sz="2000" kern="0" dirty="0">
                <a:latin typeface="+mn-ea"/>
              </a:rPr>
              <a:t>プロジェクトから離脱と報道</a:t>
            </a:r>
            <a:endParaRPr lang="en-US" altLang="ja-JP" sz="2000" kern="0" dirty="0">
              <a:latin typeface="+mn-ea"/>
            </a:endParaRPr>
          </a:p>
          <a:p>
            <a:pPr marL="987425" lvl="3" indent="0">
              <a:buNone/>
            </a:pPr>
            <a:r>
              <a:rPr lang="ja-JP" altLang="en-US" sz="1800" kern="0" dirty="0">
                <a:latin typeface="+mn-ea"/>
              </a:rPr>
              <a:t>具体的要因に関してはさまざまな憶測</a:t>
            </a:r>
            <a:endParaRPr lang="en-US" altLang="ja-JP" sz="18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UPI</a:t>
            </a:r>
            <a:r>
              <a:rPr lang="ja-JP" altLang="en-US" sz="2000" kern="0" dirty="0">
                <a:latin typeface="+mn-ea"/>
              </a:rPr>
              <a:t>のスキームを医療分野に適用しようと試みたものの、金融に比べてはるかに複雑なため、難航している模様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00A9B22F-D45B-2268-7978-759A5F65AA5E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</a:rPr>
              <a:t>２．最近の動き</a:t>
            </a:r>
          </a:p>
        </p:txBody>
      </p:sp>
    </p:spTree>
    <p:extLst>
      <p:ext uri="{BB962C8B-B14F-4D97-AF65-F5344CB8AC3E}">
        <p14:creationId xmlns:p14="http://schemas.microsoft.com/office/powerpoint/2010/main" val="712049766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HGPｺﾞｼｯｸM</vt:lpstr>
      <vt:lpstr>Arial</vt:lpstr>
      <vt:lpstr>Times New Roman</vt:lpstr>
      <vt:lpstr>Wingdings</vt:lpstr>
      <vt:lpstr>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4</cp:revision>
  <dcterms:created xsi:type="dcterms:W3CDTF">2023-12-13T02:36:26Z</dcterms:created>
  <dcterms:modified xsi:type="dcterms:W3CDTF">2023-12-13T02:39:38Z</dcterms:modified>
</cp:coreProperties>
</file>