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8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A2ADC-BBD1-42A9-A33D-3BD8511266B6}" v="1" dt="2023-12-13T02:39:0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240A2ADC-BBD1-42A9-A33D-3BD8511266B6}"/>
    <pc:docChg chg="addSld delSld modSld">
      <pc:chgData name="崇 元谷" userId="f31b311da2b6a5a8" providerId="LiveId" clId="{240A2ADC-BBD1-42A9-A33D-3BD8511266B6}" dt="2023-12-13T02:39:13.338" v="1" actId="47"/>
      <pc:docMkLst>
        <pc:docMk/>
      </pc:docMkLst>
      <pc:sldChg chg="add">
        <pc:chgData name="崇 元谷" userId="f31b311da2b6a5a8" providerId="LiveId" clId="{240A2ADC-BBD1-42A9-A33D-3BD8511266B6}" dt="2023-12-13T02:39:09.579" v="0"/>
        <pc:sldMkLst>
          <pc:docMk/>
          <pc:sldMk cId="2259417350" sldId="1086"/>
        </pc:sldMkLst>
      </pc:sldChg>
      <pc:sldChg chg="del">
        <pc:chgData name="崇 元谷" userId="f31b311da2b6a5a8" providerId="LiveId" clId="{240A2ADC-BBD1-42A9-A33D-3BD8511266B6}" dt="2023-12-13T02:39:13.338" v="1" actId="47"/>
        <pc:sldMkLst>
          <pc:docMk/>
          <pc:sldMk cId="2874712584" sldId="10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日本総研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150813"/>
            <a:ext cx="204567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pic>
        <p:nvPicPr>
          <p:cNvPr id="7" name="Picture 21" descr="次世代の国づくり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432" y="6203950"/>
            <a:ext cx="2659184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693546" y="6538914"/>
            <a:ext cx="3451562" cy="2154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28" tIns="45714" rIns="91428" bIns="45714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>
              <a:defRPr/>
            </a:pPr>
            <a:r>
              <a:rPr lang="en-US" altLang="ja-JP" sz="800" dirty="0">
                <a:latin typeface="Times New Roman" pitchFamily="18" charset="0"/>
                <a:ea typeface="HGPｺﾞｼｯｸE" pitchFamily="50" charset="-128"/>
              </a:rPr>
              <a:t>Copyright  © 2023 The Japan Research Institute, Limited. All Rights Reserved.</a:t>
            </a:r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5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4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7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79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937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5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6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8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0"/>
            <a:ext cx="4633362" cy="33483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商取引におけるデジタル公共インフラ</a:t>
            </a: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400" kern="0" dirty="0">
                <a:latin typeface="+mn-ea"/>
              </a:rPr>
              <a:t>ONDC</a:t>
            </a:r>
            <a:r>
              <a:rPr lang="ja-JP" altLang="en-US" sz="2400" kern="0" dirty="0">
                <a:latin typeface="+mn-ea"/>
              </a:rPr>
              <a:t>（</a:t>
            </a:r>
            <a:r>
              <a:rPr lang="en-US" altLang="ja-JP" sz="2400" kern="0" dirty="0">
                <a:latin typeface="+mn-ea"/>
              </a:rPr>
              <a:t>Open Network for Digital Commerce</a:t>
            </a:r>
            <a:r>
              <a:rPr lang="ja-JP" altLang="en-US" sz="2400" kern="0" dirty="0">
                <a:latin typeface="+mn-ea"/>
              </a:rPr>
              <a:t>）</a:t>
            </a:r>
            <a:endParaRPr lang="en-US" altLang="ja-JP" sz="24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電子商取引の民主化に向けた相互運用可能なネットワーク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パパママショップ（</a:t>
            </a:r>
            <a:r>
              <a:rPr lang="en-US" altLang="ja-JP" sz="2000" kern="0" dirty="0" err="1">
                <a:latin typeface="+mn-ea"/>
              </a:rPr>
              <a:t>kirana</a:t>
            </a:r>
            <a:r>
              <a:rPr lang="ja-JP" altLang="en-US" sz="2000" kern="0" dirty="0">
                <a:latin typeface="+mn-ea"/>
              </a:rPr>
              <a:t>）でも電子商取引への参加を可能にすることを主目的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A654D15-0689-0FEA-7F60-6C70734C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59" y="1556793"/>
            <a:ext cx="4887059" cy="485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E4436B-C972-CC8D-F290-A1A3942D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28" y="5995722"/>
            <a:ext cx="1844040" cy="47244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54911B80-1881-6D91-A6E6-D8EBC8D3D37D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２．最近の動き</a:t>
            </a:r>
          </a:p>
        </p:txBody>
      </p:sp>
    </p:spTree>
    <p:extLst>
      <p:ext uri="{BB962C8B-B14F-4D97-AF65-F5344CB8AC3E}">
        <p14:creationId xmlns:p14="http://schemas.microsoft.com/office/powerpoint/2010/main" val="2259417350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HGPｺﾞｼｯｸM</vt:lpstr>
      <vt:lpstr>Arial</vt:lpstr>
      <vt:lpstr>Times New Roman</vt:lpstr>
      <vt:lpstr>Wingdings</vt:lpstr>
      <vt:lpstr>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3</cp:revision>
  <dcterms:created xsi:type="dcterms:W3CDTF">2023-12-13T02:36:26Z</dcterms:created>
  <dcterms:modified xsi:type="dcterms:W3CDTF">2023-12-13T02:39:15Z</dcterms:modified>
</cp:coreProperties>
</file>