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4486" r:id="rId5"/>
  </p:sldMasterIdLst>
  <p:notesMasterIdLst>
    <p:notesMasterId r:id="rId7"/>
  </p:notesMasterIdLst>
  <p:handoutMasterIdLst>
    <p:handoutMasterId r:id="rId8"/>
  </p:handoutMasterIdLst>
  <p:sldIdLst>
    <p:sldId id="1088" r:id="rId6"/>
  </p:sldIdLst>
  <p:sldSz cx="9906000" cy="6858000" type="A4"/>
  <p:notesSz cx="6735763" cy="9866313"/>
  <p:defaultTextStyle>
    <a:defPPr>
      <a:defRPr lang="ja-JP"/>
    </a:defPPr>
    <a:lvl1pPr algn="l" rtl="0" fontAlgn="base">
      <a:spcBef>
        <a:spcPct val="0"/>
      </a:spcBef>
      <a:spcAft>
        <a:spcPct val="0"/>
      </a:spcAft>
      <a:defRPr kumimoji="1" sz="8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8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8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8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800" kern="1200">
        <a:solidFill>
          <a:schemeClr val="tx1"/>
        </a:solidFill>
        <a:latin typeface="Arial" charset="0"/>
        <a:ea typeface="ＭＳ Ｐゴシック" pitchFamily="50" charset="-128"/>
        <a:cs typeface="+mn-cs"/>
      </a:defRPr>
    </a:lvl5pPr>
    <a:lvl6pPr marL="2286000" algn="l" defTabSz="914400" rtl="0" eaLnBrk="1" latinLnBrk="0" hangingPunct="1">
      <a:defRPr kumimoji="1" sz="800" kern="1200">
        <a:solidFill>
          <a:schemeClr val="tx1"/>
        </a:solidFill>
        <a:latin typeface="Arial" charset="0"/>
        <a:ea typeface="ＭＳ Ｐゴシック" pitchFamily="50" charset="-128"/>
        <a:cs typeface="+mn-cs"/>
      </a:defRPr>
    </a:lvl6pPr>
    <a:lvl7pPr marL="2743200" algn="l" defTabSz="914400" rtl="0" eaLnBrk="1" latinLnBrk="0" hangingPunct="1">
      <a:defRPr kumimoji="1" sz="800" kern="1200">
        <a:solidFill>
          <a:schemeClr val="tx1"/>
        </a:solidFill>
        <a:latin typeface="Arial" charset="0"/>
        <a:ea typeface="ＭＳ Ｐゴシック" pitchFamily="50" charset="-128"/>
        <a:cs typeface="+mn-cs"/>
      </a:defRPr>
    </a:lvl7pPr>
    <a:lvl8pPr marL="3200400" algn="l" defTabSz="914400" rtl="0" eaLnBrk="1" latinLnBrk="0" hangingPunct="1">
      <a:defRPr kumimoji="1" sz="800" kern="1200">
        <a:solidFill>
          <a:schemeClr val="tx1"/>
        </a:solidFill>
        <a:latin typeface="Arial" charset="0"/>
        <a:ea typeface="ＭＳ Ｐゴシック" pitchFamily="50" charset="-128"/>
        <a:cs typeface="+mn-cs"/>
      </a:defRPr>
    </a:lvl8pPr>
    <a:lvl9pPr marL="3657600" algn="l" defTabSz="914400" rtl="0" eaLnBrk="1" latinLnBrk="0" hangingPunct="1">
      <a:defRPr kumimoji="1" sz="800"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205">
          <p15:clr>
            <a:srgbClr val="A4A3A4"/>
          </p15:clr>
        </p15:guide>
        <p15:guide id="2" pos="3120">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沢村 香苗" initials="沢村"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BFD"/>
    <a:srgbClr val="D0F0F8"/>
    <a:srgbClr val="DBF3F9"/>
    <a:srgbClr val="FCEAEB"/>
    <a:srgbClr val="FFFF99"/>
    <a:srgbClr val="FFCCFF"/>
    <a:srgbClr val="CCFF99"/>
    <a:srgbClr val="008000"/>
    <a:srgbClr val="CCFF66"/>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1" autoAdjust="0"/>
    <p:restoredTop sz="86331" autoAdjust="0"/>
  </p:normalViewPr>
  <p:slideViewPr>
    <p:cSldViewPr showGuides="1">
      <p:cViewPr varScale="1">
        <p:scale>
          <a:sx n="68" d="100"/>
          <a:sy n="68" d="100"/>
        </p:scale>
        <p:origin x="1328" y="64"/>
      </p:cViewPr>
      <p:guideLst>
        <p:guide orient="horz" pos="2205"/>
        <p:guide pos="3120"/>
      </p:guideLst>
    </p:cSldViewPr>
  </p:slideViewPr>
  <p:outlineViewPr>
    <p:cViewPr>
      <p:scale>
        <a:sx n="33" d="100"/>
        <a:sy n="33" d="100"/>
      </p:scale>
      <p:origin x="0" y="1440"/>
    </p:cViewPr>
  </p:outlineViewPr>
  <p:notesTextViewPr>
    <p:cViewPr>
      <p:scale>
        <a:sx n="100" d="100"/>
        <a:sy n="100" d="100"/>
      </p:scale>
      <p:origin x="0" y="0"/>
    </p:cViewPr>
  </p:notesTextViewPr>
  <p:sorterViewPr>
    <p:cViewPr>
      <p:scale>
        <a:sx n="200" d="100"/>
        <a:sy n="200" d="100"/>
      </p:scale>
      <p:origin x="0" y="4362"/>
    </p:cViewPr>
  </p:sorterViewPr>
  <p:notesViewPr>
    <p:cSldViewPr showGuides="1">
      <p:cViewPr varScale="1">
        <p:scale>
          <a:sx n="51" d="100"/>
          <a:sy n="51" d="100"/>
        </p:scale>
        <p:origin x="-3018" y="-102"/>
      </p:cViewPr>
      <p:guideLst>
        <p:guide orient="horz" pos="3107"/>
        <p:guide pos="212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46083" name="Rectangle 3"/>
          <p:cNvSpPr>
            <a:spLocks noGrp="1" noChangeArrowheads="1"/>
          </p:cNvSpPr>
          <p:nvPr>
            <p:ph type="dt" sz="quarter" idx="1"/>
          </p:nvPr>
        </p:nvSpPr>
        <p:spPr bwMode="auto">
          <a:xfrm>
            <a:off x="3816350" y="0"/>
            <a:ext cx="29178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algn="r" defTabSz="906463">
              <a:defRPr sz="1200">
                <a:latin typeface="Arial" charset="0"/>
                <a:ea typeface="ＭＳ Ｐゴシック" pitchFamily="50" charset="-128"/>
              </a:defRPr>
            </a:lvl1pPr>
          </a:lstStyle>
          <a:p>
            <a:pPr>
              <a:defRPr/>
            </a:pPr>
            <a:endParaRPr lang="en-US" altLang="ja-JP"/>
          </a:p>
        </p:txBody>
      </p:sp>
      <p:sp>
        <p:nvSpPr>
          <p:cNvPr id="46084" name="Rectangle 4"/>
          <p:cNvSpPr>
            <a:spLocks noGrp="1" noChangeArrowheads="1"/>
          </p:cNvSpPr>
          <p:nvPr>
            <p:ph type="ftr" sz="quarter" idx="2"/>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46085" name="Rectangle 5"/>
          <p:cNvSpPr>
            <a:spLocks noGrp="1" noChangeArrowheads="1"/>
          </p:cNvSpPr>
          <p:nvPr>
            <p:ph type="sldNum" sz="quarter" idx="3"/>
          </p:nvPr>
        </p:nvSpPr>
        <p:spPr bwMode="auto">
          <a:xfrm>
            <a:off x="3816350" y="9371013"/>
            <a:ext cx="29178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algn="r" defTabSz="906463">
              <a:defRPr sz="1200">
                <a:latin typeface="Arial" charset="0"/>
                <a:ea typeface="ＭＳ Ｐゴシック" pitchFamily="50" charset="-128"/>
              </a:defRPr>
            </a:lvl1pPr>
          </a:lstStyle>
          <a:p>
            <a:pPr>
              <a:defRPr/>
            </a:pPr>
            <a:fld id="{7C24F24B-1F99-4185-9834-D6B5046CAB74}" type="slidenum">
              <a:rPr lang="en-US" altLang="ja-JP"/>
              <a:pPr>
                <a:defRPr/>
              </a:pPr>
              <a:t>‹#›</a:t>
            </a:fld>
            <a:endParaRPr lang="en-US" altLang="ja-JP"/>
          </a:p>
        </p:txBody>
      </p:sp>
    </p:spTree>
    <p:extLst>
      <p:ext uri="{BB962C8B-B14F-4D97-AF65-F5344CB8AC3E}">
        <p14:creationId xmlns:p14="http://schemas.microsoft.com/office/powerpoint/2010/main" val="3757737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27651" name="Rectangle 3"/>
          <p:cNvSpPr>
            <a:spLocks noGrp="1" noChangeArrowheads="1"/>
          </p:cNvSpPr>
          <p:nvPr>
            <p:ph type="dt" idx="1"/>
          </p:nvPr>
        </p:nvSpPr>
        <p:spPr bwMode="auto">
          <a:xfrm>
            <a:off x="3816350" y="0"/>
            <a:ext cx="29178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algn="r" defTabSz="906463">
              <a:defRPr sz="1200">
                <a:latin typeface="Arial" charset="0"/>
                <a:ea typeface="ＭＳ Ｐゴシック" pitchFamily="50" charset="-128"/>
              </a:defRPr>
            </a:lvl1pPr>
          </a:lstStyle>
          <a:p>
            <a:pPr>
              <a:defRPr/>
            </a:pPr>
            <a:endParaRPr lang="en-US" altLang="ja-JP"/>
          </a:p>
        </p:txBody>
      </p:sp>
      <p:sp>
        <p:nvSpPr>
          <p:cNvPr id="9220" name="Rectangle 4"/>
          <p:cNvSpPr>
            <a:spLocks noGrp="1" noRot="1" noChangeAspect="1" noChangeArrowheads="1" noTextEdit="1"/>
          </p:cNvSpPr>
          <p:nvPr>
            <p:ph type="sldImg" idx="2"/>
          </p:nvPr>
        </p:nvSpPr>
        <p:spPr bwMode="auto">
          <a:xfrm>
            <a:off x="698500" y="741363"/>
            <a:ext cx="5340350" cy="36972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p:cNvSpPr>
            <a:spLocks noGrp="1" noChangeArrowheads="1"/>
          </p:cNvSpPr>
          <p:nvPr>
            <p:ph type="body" sz="quarter" idx="3"/>
          </p:nvPr>
        </p:nvSpPr>
        <p:spPr bwMode="auto">
          <a:xfrm>
            <a:off x="673100" y="4686300"/>
            <a:ext cx="5389563"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7654" name="Rectangle 6"/>
          <p:cNvSpPr>
            <a:spLocks noGrp="1" noChangeArrowheads="1"/>
          </p:cNvSpPr>
          <p:nvPr>
            <p:ph type="ftr" sz="quarter" idx="4"/>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27655" name="Rectangle 7"/>
          <p:cNvSpPr>
            <a:spLocks noGrp="1" noChangeArrowheads="1"/>
          </p:cNvSpPr>
          <p:nvPr>
            <p:ph type="sldNum" sz="quarter" idx="5"/>
          </p:nvPr>
        </p:nvSpPr>
        <p:spPr bwMode="auto">
          <a:xfrm>
            <a:off x="3816350" y="9371013"/>
            <a:ext cx="29178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algn="r" defTabSz="906463">
              <a:defRPr sz="1200">
                <a:latin typeface="Arial" charset="0"/>
                <a:ea typeface="ＭＳ Ｐゴシック" pitchFamily="50" charset="-128"/>
              </a:defRPr>
            </a:lvl1pPr>
          </a:lstStyle>
          <a:p>
            <a:pPr>
              <a:defRPr/>
            </a:pPr>
            <a:fld id="{DDFEC611-C129-47C6-9F1D-00F5406B8F17}" type="slidenum">
              <a:rPr lang="en-US" altLang="ja-JP"/>
              <a:pPr>
                <a:defRPr/>
              </a:pPr>
              <a:t>‹#›</a:t>
            </a:fld>
            <a:endParaRPr lang="en-US" altLang="ja-JP"/>
          </a:p>
        </p:txBody>
      </p:sp>
    </p:spTree>
    <p:extLst>
      <p:ext uri="{BB962C8B-B14F-4D97-AF65-F5344CB8AC3E}">
        <p14:creationId xmlns:p14="http://schemas.microsoft.com/office/powerpoint/2010/main" val="1664682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9" descr="日本総研"/>
          <p:cNvPicPr>
            <a:picLocks noChangeArrowheads="1"/>
          </p:cNvPicPr>
          <p:nvPr/>
        </p:nvPicPr>
        <p:blipFill>
          <a:blip r:embed="rId2"/>
          <a:srcRect/>
          <a:stretch>
            <a:fillRect/>
          </a:stretch>
        </p:blipFill>
        <p:spPr bwMode="auto">
          <a:xfrm>
            <a:off x="8110538" y="150813"/>
            <a:ext cx="1662112" cy="412750"/>
          </a:xfrm>
          <a:prstGeom prst="rect">
            <a:avLst/>
          </a:prstGeom>
          <a:noFill/>
          <a:ln w="9525">
            <a:noFill/>
            <a:miter lim="800000"/>
            <a:headEnd/>
            <a:tailEnd/>
          </a:ln>
        </p:spPr>
      </p:pic>
      <p:sp>
        <p:nvSpPr>
          <p:cNvPr id="5" name="Rectangle 12"/>
          <p:cNvSpPr>
            <a:spLocks noChangeArrowheads="1"/>
          </p:cNvSpPr>
          <p:nvPr/>
        </p:nvSpPr>
        <p:spPr bwMode="auto">
          <a:xfrm>
            <a:off x="200025" y="188913"/>
            <a:ext cx="7664450" cy="360362"/>
          </a:xfrm>
          <a:prstGeom prst="rect">
            <a:avLst/>
          </a:prstGeom>
          <a:solidFill>
            <a:srgbClr val="0075BF"/>
          </a:solidFill>
          <a:ln w="9525">
            <a:solidFill>
              <a:srgbClr val="0075BF"/>
            </a:solidFill>
            <a:miter lim="800000"/>
            <a:headEnd/>
            <a:tailEnd/>
          </a:ln>
          <a:effectLst/>
        </p:spPr>
        <p:txBody>
          <a:bodyPr wrap="none" anchor="ctr"/>
          <a:lstStyle/>
          <a:p>
            <a:pPr algn="ctr">
              <a:defRPr/>
            </a:pPr>
            <a:endParaRPr lang="ja-JP" altLang="ja-JP" sz="1200">
              <a:latin typeface="Times New Roman" pitchFamily="18" charset="0"/>
              <a:ea typeface="HGPｺﾞｼｯｸE" pitchFamily="50" charset="-128"/>
            </a:endParaRPr>
          </a:p>
        </p:txBody>
      </p:sp>
      <p:sp>
        <p:nvSpPr>
          <p:cNvPr id="6" name="Rectangle 13"/>
          <p:cNvSpPr>
            <a:spLocks noChangeArrowheads="1"/>
          </p:cNvSpPr>
          <p:nvPr/>
        </p:nvSpPr>
        <p:spPr bwMode="auto">
          <a:xfrm>
            <a:off x="200025" y="404813"/>
            <a:ext cx="7664450" cy="71437"/>
          </a:xfrm>
          <a:prstGeom prst="rect">
            <a:avLst/>
          </a:prstGeom>
          <a:solidFill>
            <a:schemeClr val="bg1"/>
          </a:solidFill>
          <a:ln w="9525">
            <a:solidFill>
              <a:schemeClr val="bg1"/>
            </a:solidFill>
            <a:miter lim="800000"/>
            <a:headEnd/>
            <a:tailEnd/>
          </a:ln>
          <a:effectLst/>
        </p:spPr>
        <p:txBody>
          <a:bodyPr wrap="none" anchor="ctr"/>
          <a:lstStyle/>
          <a:p>
            <a:pPr algn="ctr">
              <a:defRPr/>
            </a:pPr>
            <a:endParaRPr lang="ja-JP" altLang="en-US"/>
          </a:p>
        </p:txBody>
      </p:sp>
      <p:pic>
        <p:nvPicPr>
          <p:cNvPr id="7" name="Picture 21" descr="次世代の国づくり"/>
          <p:cNvPicPr>
            <a:picLocks noChangeArrowheads="1"/>
          </p:cNvPicPr>
          <p:nvPr/>
        </p:nvPicPr>
        <p:blipFill>
          <a:blip r:embed="rId3"/>
          <a:srcRect/>
          <a:stretch>
            <a:fillRect/>
          </a:stretch>
        </p:blipFill>
        <p:spPr bwMode="auto">
          <a:xfrm>
            <a:off x="157163" y="6203950"/>
            <a:ext cx="2160587" cy="528638"/>
          </a:xfrm>
          <a:prstGeom prst="rect">
            <a:avLst/>
          </a:prstGeom>
          <a:noFill/>
          <a:ln w="9525">
            <a:noFill/>
            <a:miter lim="800000"/>
            <a:headEnd/>
            <a:tailEnd/>
          </a:ln>
        </p:spPr>
      </p:pic>
      <p:sp>
        <p:nvSpPr>
          <p:cNvPr id="8" name="Text Box 48"/>
          <p:cNvSpPr txBox="1">
            <a:spLocks noChangeArrowheads="1"/>
          </p:cNvSpPr>
          <p:nvPr/>
        </p:nvSpPr>
        <p:spPr bwMode="auto">
          <a:xfrm>
            <a:off x="6387483" y="6538913"/>
            <a:ext cx="3480417" cy="215431"/>
          </a:xfrm>
          <a:prstGeom prst="rect">
            <a:avLst/>
          </a:prstGeom>
          <a:noFill/>
          <a:ln>
            <a:noFill/>
          </a:ln>
          <a:effectLst/>
        </p:spPr>
        <p:txBody>
          <a:bodyPr wrap="none" lIns="91428" tIns="45714" rIns="91428" bIns="45714">
            <a:spAutoFit/>
          </a:bodyPr>
          <a:lstStyle>
            <a:lvl1pPr algn="l">
              <a:defRPr kumimoji="1">
                <a:solidFill>
                  <a:schemeClr val="tx1"/>
                </a:solidFill>
                <a:latin typeface="Arial" charset="0"/>
                <a:ea typeface="ＭＳ Ｐゴシック" pitchFamily="50" charset="-128"/>
              </a:defRPr>
            </a:lvl1pPr>
            <a:lvl2pPr algn="l">
              <a:defRPr kumimoji="1">
                <a:solidFill>
                  <a:schemeClr val="tx1"/>
                </a:solidFill>
                <a:latin typeface="Arial" charset="0"/>
                <a:ea typeface="ＭＳ Ｐゴシック" pitchFamily="50" charset="-128"/>
              </a:defRPr>
            </a:lvl2pPr>
            <a:lvl3pPr algn="l">
              <a:defRPr kumimoji="1">
                <a:solidFill>
                  <a:schemeClr val="tx1"/>
                </a:solidFill>
                <a:latin typeface="Arial" charset="0"/>
                <a:ea typeface="ＭＳ Ｐゴシック" pitchFamily="50" charset="-128"/>
              </a:defRPr>
            </a:lvl3pPr>
            <a:lvl4pPr algn="l">
              <a:defRPr kumimoji="1">
                <a:solidFill>
                  <a:schemeClr val="tx1"/>
                </a:solidFill>
                <a:latin typeface="Arial" charset="0"/>
                <a:ea typeface="ＭＳ Ｐゴシック" pitchFamily="50" charset="-128"/>
              </a:defRPr>
            </a:lvl4pPr>
            <a:lvl5pPr marL="1827213" algn="l">
              <a:defRPr kumimoji="1">
                <a:solidFill>
                  <a:schemeClr val="tx1"/>
                </a:solidFill>
                <a:latin typeface="Arial" charset="0"/>
                <a:ea typeface="ＭＳ Ｐゴシック" pitchFamily="50" charset="-128"/>
              </a:defRPr>
            </a:lvl5pPr>
            <a:lvl6pPr marL="2284413" fontAlgn="base">
              <a:spcBef>
                <a:spcPct val="0"/>
              </a:spcBef>
              <a:spcAft>
                <a:spcPct val="0"/>
              </a:spcAft>
              <a:defRPr kumimoji="1">
                <a:solidFill>
                  <a:schemeClr val="tx1"/>
                </a:solidFill>
                <a:latin typeface="Arial" charset="0"/>
                <a:ea typeface="ＭＳ Ｐゴシック" pitchFamily="50" charset="-128"/>
              </a:defRPr>
            </a:lvl6pPr>
            <a:lvl7pPr marL="2741613" fontAlgn="base">
              <a:spcBef>
                <a:spcPct val="0"/>
              </a:spcBef>
              <a:spcAft>
                <a:spcPct val="0"/>
              </a:spcAft>
              <a:defRPr kumimoji="1">
                <a:solidFill>
                  <a:schemeClr val="tx1"/>
                </a:solidFill>
                <a:latin typeface="Arial" charset="0"/>
                <a:ea typeface="ＭＳ Ｐゴシック" pitchFamily="50" charset="-128"/>
              </a:defRPr>
            </a:lvl7pPr>
            <a:lvl8pPr marL="3198813" fontAlgn="base">
              <a:spcBef>
                <a:spcPct val="0"/>
              </a:spcBef>
              <a:spcAft>
                <a:spcPct val="0"/>
              </a:spcAft>
              <a:defRPr kumimoji="1">
                <a:solidFill>
                  <a:schemeClr val="tx1"/>
                </a:solidFill>
                <a:latin typeface="Arial" charset="0"/>
                <a:ea typeface="ＭＳ Ｐゴシック" pitchFamily="50" charset="-128"/>
              </a:defRPr>
            </a:lvl8pPr>
            <a:lvl9pPr marL="3656013" fontAlgn="base">
              <a:spcBef>
                <a:spcPct val="0"/>
              </a:spcBef>
              <a:spcAft>
                <a:spcPct val="0"/>
              </a:spcAft>
              <a:defRPr kumimoji="1">
                <a:solidFill>
                  <a:schemeClr val="tx1"/>
                </a:solidFill>
                <a:latin typeface="Arial" charset="0"/>
                <a:ea typeface="ＭＳ Ｐゴシック" pitchFamily="50" charset="-128"/>
              </a:defRPr>
            </a:lvl9pPr>
          </a:lstStyle>
          <a:p>
            <a:pPr algn="r">
              <a:defRPr/>
            </a:pPr>
            <a:r>
              <a:rPr lang="en-US" altLang="ja-JP" sz="800" dirty="0">
                <a:latin typeface="Times New Roman" pitchFamily="18" charset="0"/>
                <a:ea typeface="HGPｺﾞｼｯｸE" pitchFamily="50" charset="-128"/>
              </a:rPr>
              <a:t>Copyright  © 2023 The Japan Research Institute, Limited. All Rights Reserved.</a:t>
            </a:r>
          </a:p>
        </p:txBody>
      </p:sp>
      <p:sp>
        <p:nvSpPr>
          <p:cNvPr id="144428" name="Rectangle 44"/>
          <p:cNvSpPr>
            <a:spLocks noGrp="1" noChangeArrowheads="1"/>
          </p:cNvSpPr>
          <p:nvPr>
            <p:ph type="ctrTitle" sz="quarter"/>
          </p:nvPr>
        </p:nvSpPr>
        <p:spPr>
          <a:xfrm>
            <a:off x="742950" y="2130425"/>
            <a:ext cx="8420100" cy="1470025"/>
          </a:xfrm>
        </p:spPr>
        <p:txBody>
          <a:bodyPr anchor="ctr"/>
          <a:lstStyle>
            <a:lvl1pPr algn="ctr">
              <a:defRPr sz="2400"/>
            </a:lvl1pPr>
          </a:lstStyle>
          <a:p>
            <a:pPr lvl="0"/>
            <a:r>
              <a:rPr lang="ja-JP" altLang="en-US" noProof="0"/>
              <a:t>マスタ タイトルの書式設定</a:t>
            </a:r>
          </a:p>
        </p:txBody>
      </p:sp>
      <p:sp>
        <p:nvSpPr>
          <p:cNvPr id="144430" name="Rectangle 46"/>
          <p:cNvSpPr>
            <a:spLocks noGrp="1" noChangeArrowheads="1"/>
          </p:cNvSpPr>
          <p:nvPr>
            <p:ph type="subTitle" sz="quarter" idx="1"/>
          </p:nvPr>
        </p:nvSpPr>
        <p:spPr>
          <a:xfrm>
            <a:off x="1485900" y="4052888"/>
            <a:ext cx="6934200" cy="1752600"/>
          </a:xfrm>
        </p:spPr>
        <p:txBody>
          <a:bodyPr/>
          <a:lstStyle>
            <a:lvl1pPr algn="ctr">
              <a:defRPr/>
            </a:lvl1pPr>
          </a:lstStyle>
          <a:p>
            <a:pPr lvl="0"/>
            <a:r>
              <a:rPr lang="ja-JP" altLang="en-US" noProof="0"/>
              <a:t>マスタ サブタイトルの書式設定</a:t>
            </a:r>
          </a:p>
        </p:txBody>
      </p:sp>
      <p:sp>
        <p:nvSpPr>
          <p:cNvPr id="9" name="Rectangle 51"/>
          <p:cNvSpPr>
            <a:spLocks noGrp="1" noChangeArrowheads="1"/>
          </p:cNvSpPr>
          <p:nvPr>
            <p:ph type="sldNum" sz="quarter" idx="10"/>
          </p:nvPr>
        </p:nvSpPr>
        <p:spPr/>
        <p:txBody>
          <a:bodyPr/>
          <a:lstStyle>
            <a:lvl1pPr>
              <a:defRPr/>
            </a:lvl1pPr>
          </a:lstStyle>
          <a:p>
            <a:pPr>
              <a:defRPr/>
            </a:pPr>
            <a:fld id="{A330418A-8B9D-4021-849F-0009C447DBFB}" type="slidenum">
              <a:rPr lang="en-US" altLang="ja-JP"/>
              <a:pPr>
                <a:defRPr/>
              </a:pPr>
              <a:t>‹#›</a:t>
            </a:fld>
            <a:endParaRPr lang="en-US" altLang="ja-JP"/>
          </a:p>
        </p:txBody>
      </p:sp>
    </p:spTree>
    <p:extLst>
      <p:ext uri="{BB962C8B-B14F-4D97-AF65-F5344CB8AC3E}">
        <p14:creationId xmlns:p14="http://schemas.microsoft.com/office/powerpoint/2010/main" val="2404565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目次">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43DE606-0BA6-413C-9DD7-D61E8940703E}" type="slidenum">
              <a:rPr lang="en-US" altLang="ja-JP"/>
              <a:pPr>
                <a:defRPr/>
              </a:pPr>
              <a:t>‹#›</a:t>
            </a:fld>
            <a:endParaRPr lang="en-US" altLang="ja-JP"/>
          </a:p>
        </p:txBody>
      </p:sp>
    </p:spTree>
    <p:extLst>
      <p:ext uri="{BB962C8B-B14F-4D97-AF65-F5344CB8AC3E}">
        <p14:creationId xmlns:p14="http://schemas.microsoft.com/office/powerpoint/2010/main" val="273411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476672"/>
            <a:ext cx="8994204" cy="504056"/>
          </a:xfrm>
        </p:spPr>
        <p:txBody>
          <a:bodyPr anchor="b"/>
          <a:lstStyle>
            <a:lvl1pPr algn="l">
              <a:defRPr sz="2000" b="0"/>
            </a:lvl1pPr>
          </a:lstStyle>
          <a:p>
            <a:r>
              <a:rPr lang="ja-JP" altLang="en-US" dirty="0"/>
              <a:t>マスター タイトルの書式設定</a:t>
            </a:r>
          </a:p>
        </p:txBody>
      </p:sp>
      <p:sp>
        <p:nvSpPr>
          <p:cNvPr id="4" name="テキスト プレースホルダー 3"/>
          <p:cNvSpPr>
            <a:spLocks noGrp="1"/>
          </p:cNvSpPr>
          <p:nvPr>
            <p:ph type="body" sz="half" idx="2"/>
          </p:nvPr>
        </p:nvSpPr>
        <p:spPr>
          <a:xfrm>
            <a:off x="495300" y="1124745"/>
            <a:ext cx="9138220" cy="1224136"/>
          </a:xfrm>
        </p:spPr>
        <p:txBody>
          <a:bodyPr/>
          <a:lstStyle>
            <a:lvl1pPr marL="285750" indent="-285750">
              <a:buFont typeface="Arial" panose="020B0604020202020204" pitchFamily="34" charset="0"/>
              <a:buChar char="•"/>
              <a:defRPr sz="1600">
                <a:latin typeface="HGPｺﾞｼｯｸM" panose="020B0600000000000000" pitchFamily="50" charset="-128"/>
                <a:ea typeface="HGPｺﾞｼｯｸM" panose="020B0600000000000000"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632230CC-0818-46ED-BAA7-FD60BA932DDC}" type="slidenum">
              <a:rPr lang="en-US" altLang="ja-JP"/>
              <a:pPr>
                <a:defRPr/>
              </a:pPr>
              <a:t>‹#›</a:t>
            </a:fld>
            <a:endParaRPr lang="en-US" altLang="ja-JP"/>
          </a:p>
        </p:txBody>
      </p:sp>
      <p:sp>
        <p:nvSpPr>
          <p:cNvPr id="6" name="コンテンツ プレースホルダー 2"/>
          <p:cNvSpPr>
            <a:spLocks noGrp="1"/>
          </p:cNvSpPr>
          <p:nvPr>
            <p:ph idx="11"/>
          </p:nvPr>
        </p:nvSpPr>
        <p:spPr>
          <a:xfrm>
            <a:off x="488504"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コンテンツ プレースホルダー 2"/>
          <p:cNvSpPr>
            <a:spLocks noGrp="1"/>
          </p:cNvSpPr>
          <p:nvPr>
            <p:ph idx="12"/>
          </p:nvPr>
        </p:nvSpPr>
        <p:spPr>
          <a:xfrm>
            <a:off x="5313040"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5224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ea"/>
                <a:ea typeface="+mj-ea"/>
              </a:defRPr>
            </a:lvl1pPr>
          </a:lstStyle>
          <a:p>
            <a:r>
              <a:rPr lang="ja-JP" altLang="en-US" dirty="0"/>
              <a:t>マスター タイトルの書式設定</a:t>
            </a:r>
          </a:p>
        </p:txBody>
      </p:sp>
      <p:sp>
        <p:nvSpPr>
          <p:cNvPr id="3" name="コンテンツ プレースホルダー 2"/>
          <p:cNvSpPr>
            <a:spLocks noGrp="1"/>
          </p:cNvSpPr>
          <p:nvPr>
            <p:ph idx="1"/>
          </p:nvPr>
        </p:nvSpPr>
        <p:spPr>
          <a:xfrm>
            <a:off x="200025" y="1196753"/>
            <a:ext cx="9505950" cy="720080"/>
          </a:xfrm>
        </p:spPr>
        <p:txBody>
          <a:bodyPr/>
          <a:lstStyle>
            <a:lvl1pPr marL="268288" indent="-268288">
              <a:buFont typeface="Arial" panose="020B0604020202020204" pitchFamily="34" charset="0"/>
              <a:buChar char="•"/>
              <a:defRPr sz="2000">
                <a:latin typeface="+mn-ea"/>
                <a:ea typeface="+mn-ea"/>
              </a:defRPr>
            </a:lvl1pPr>
            <a:lvl2pPr>
              <a:defRPr sz="2000">
                <a:latin typeface="+mn-ea"/>
                <a:ea typeface="+mn-ea"/>
              </a:defRPr>
            </a:lvl2pPr>
            <a:lvl3pPr>
              <a:defRPr sz="2000">
                <a:latin typeface="+mn-ea"/>
                <a:ea typeface="+mn-ea"/>
              </a:defRPr>
            </a:lvl3pPr>
            <a:lvl4pPr>
              <a:defRPr sz="2000">
                <a:latin typeface="+mn-ea"/>
                <a:ea typeface="+mn-ea"/>
              </a:defRPr>
            </a:lvl4pPr>
            <a:lvl5pPr>
              <a:defRPr sz="2000">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6"/>
          <p:cNvSpPr>
            <a:spLocks noGrp="1" noChangeArrowheads="1"/>
          </p:cNvSpPr>
          <p:nvPr>
            <p:ph type="sldNum" sz="quarter" idx="10"/>
          </p:nvPr>
        </p:nvSpPr>
        <p:spPr>
          <a:ln/>
        </p:spPr>
        <p:txBody>
          <a:bodyPr/>
          <a:lstStyle>
            <a:lvl1pPr>
              <a:defRPr/>
            </a:lvl1pPr>
          </a:lstStyle>
          <a:p>
            <a:pPr>
              <a:defRPr/>
            </a:pPr>
            <a:fld id="{5BD9DED3-E5D4-4300-8982-A23BAF964365}" type="slidenum">
              <a:rPr lang="en-US" altLang="ja-JP"/>
              <a:pPr>
                <a:defRPr/>
              </a:pPr>
              <a:t>‹#›</a:t>
            </a:fld>
            <a:endParaRPr lang="en-US" altLang="ja-JP"/>
          </a:p>
        </p:txBody>
      </p:sp>
    </p:spTree>
    <p:extLst>
      <p:ext uri="{BB962C8B-B14F-4D97-AF65-F5344CB8AC3E}">
        <p14:creationId xmlns:p14="http://schemas.microsoft.com/office/powerpoint/2010/main" val="348182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sz="2000"/>
            </a:lvl1pPr>
          </a:lstStyle>
          <a:p>
            <a:r>
              <a:rPr lang="ja-JP" altLang="en-US" dirty="0"/>
              <a:t>マスター タイトルの書式設定</a:t>
            </a:r>
          </a:p>
        </p:txBody>
      </p:sp>
      <p:sp>
        <p:nvSpPr>
          <p:cNvPr id="3" name="コンテンツ プレースホルダー 2"/>
          <p:cNvSpPr>
            <a:spLocks noGrp="1"/>
          </p:cNvSpPr>
          <p:nvPr>
            <p:ph sz="half" idx="1"/>
          </p:nvPr>
        </p:nvSpPr>
        <p:spPr>
          <a:xfrm>
            <a:off x="200025" y="1052512"/>
            <a:ext cx="4676775" cy="5328815"/>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コンテンツ プレースホルダー 3"/>
          <p:cNvSpPr>
            <a:spLocks noGrp="1"/>
          </p:cNvSpPr>
          <p:nvPr>
            <p:ph sz="half" idx="2"/>
          </p:nvPr>
        </p:nvSpPr>
        <p:spPr>
          <a:xfrm>
            <a:off x="5029200" y="1052512"/>
            <a:ext cx="4676775" cy="5328815"/>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6"/>
          <p:cNvSpPr>
            <a:spLocks noGrp="1" noChangeArrowheads="1"/>
          </p:cNvSpPr>
          <p:nvPr>
            <p:ph type="sldNum" sz="quarter" idx="10"/>
          </p:nvPr>
        </p:nvSpPr>
        <p:spPr>
          <a:ln/>
        </p:spPr>
        <p:txBody>
          <a:bodyPr/>
          <a:lstStyle>
            <a:lvl1pPr>
              <a:defRPr/>
            </a:lvl1pPr>
          </a:lstStyle>
          <a:p>
            <a:pPr>
              <a:defRPr/>
            </a:pPr>
            <a:fld id="{EA3E3038-290B-4897-AF8D-48CBE96480D2}" type="slidenum">
              <a:rPr lang="en-US" altLang="ja-JP"/>
              <a:pPr>
                <a:defRPr/>
              </a:pPr>
              <a:t>‹#›</a:t>
            </a:fld>
            <a:endParaRPr lang="en-US" altLang="ja-JP"/>
          </a:p>
        </p:txBody>
      </p:sp>
    </p:spTree>
    <p:extLst>
      <p:ext uri="{BB962C8B-B14F-4D97-AF65-F5344CB8AC3E}">
        <p14:creationId xmlns:p14="http://schemas.microsoft.com/office/powerpoint/2010/main" val="322747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6"/>
          <p:cNvSpPr>
            <a:spLocks noGrp="1" noChangeArrowheads="1"/>
          </p:cNvSpPr>
          <p:nvPr>
            <p:ph type="sldNum" sz="quarter" idx="10"/>
          </p:nvPr>
        </p:nvSpPr>
        <p:spPr>
          <a:ln/>
        </p:spPr>
        <p:txBody>
          <a:bodyPr/>
          <a:lstStyle>
            <a:lvl1pPr>
              <a:defRPr/>
            </a:lvl1pPr>
          </a:lstStyle>
          <a:p>
            <a:pPr>
              <a:defRPr/>
            </a:pPr>
            <a:fld id="{47923191-29A6-46EE-ACCE-412E70A3EDFF}" type="slidenum">
              <a:rPr lang="en-US" altLang="ja-JP"/>
              <a:pPr>
                <a:defRPr/>
              </a:pPr>
              <a:t>‹#›</a:t>
            </a:fld>
            <a:endParaRPr lang="en-US" altLang="ja-JP"/>
          </a:p>
        </p:txBody>
      </p:sp>
    </p:spTree>
    <p:extLst>
      <p:ext uri="{BB962C8B-B14F-4D97-AF65-F5344CB8AC3E}">
        <p14:creationId xmlns:p14="http://schemas.microsoft.com/office/powerpoint/2010/main" val="184028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52F42B5-0902-4249-A39C-55933F0CCF49}" type="slidenum">
              <a:rPr lang="en-US" altLang="ja-JP"/>
              <a:pPr>
                <a:defRPr/>
              </a:pPr>
              <a:t>‹#›</a:t>
            </a:fld>
            <a:endParaRPr lang="en-US" altLang="ja-JP"/>
          </a:p>
        </p:txBody>
      </p:sp>
    </p:spTree>
    <p:extLst>
      <p:ext uri="{BB962C8B-B14F-4D97-AF65-F5344CB8AC3E}">
        <p14:creationId xmlns:p14="http://schemas.microsoft.com/office/powerpoint/2010/main" val="394863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476672"/>
            <a:ext cx="8994204" cy="504056"/>
          </a:xfrm>
        </p:spPr>
        <p:txBody>
          <a:bodyPr anchor="b"/>
          <a:lstStyle>
            <a:lvl1pPr algn="l">
              <a:defRPr sz="2000" b="0"/>
            </a:lvl1pPr>
          </a:lstStyle>
          <a:p>
            <a:r>
              <a:rPr lang="ja-JP" altLang="en-US" dirty="0"/>
              <a:t>マスター タイトルの書式設定</a:t>
            </a:r>
          </a:p>
        </p:txBody>
      </p:sp>
      <p:sp>
        <p:nvSpPr>
          <p:cNvPr id="4" name="テキスト プレースホルダー 3"/>
          <p:cNvSpPr>
            <a:spLocks noGrp="1"/>
          </p:cNvSpPr>
          <p:nvPr>
            <p:ph type="body" sz="half" idx="2"/>
          </p:nvPr>
        </p:nvSpPr>
        <p:spPr>
          <a:xfrm>
            <a:off x="495300" y="1124745"/>
            <a:ext cx="9138220" cy="1224136"/>
          </a:xfrm>
        </p:spPr>
        <p:txBody>
          <a:bodyPr/>
          <a:lstStyle>
            <a:lvl1pPr marL="285750" indent="-285750">
              <a:buFont typeface="Arial" panose="020B0604020202020204" pitchFamily="34" charset="0"/>
              <a:buChar char="•"/>
              <a:defRPr sz="1600">
                <a:latin typeface="HGPｺﾞｼｯｸM" panose="020B0600000000000000" pitchFamily="50" charset="-128"/>
                <a:ea typeface="HGPｺﾞｼｯｸM" panose="020B0600000000000000"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632230CC-0818-46ED-BAA7-FD60BA932DDC}" type="slidenum">
              <a:rPr lang="en-US" altLang="ja-JP"/>
              <a:pPr>
                <a:defRPr/>
              </a:pPr>
              <a:t>‹#›</a:t>
            </a:fld>
            <a:endParaRPr lang="en-US" altLang="ja-JP"/>
          </a:p>
        </p:txBody>
      </p:sp>
      <p:sp>
        <p:nvSpPr>
          <p:cNvPr id="6" name="コンテンツ プレースホルダー 2"/>
          <p:cNvSpPr>
            <a:spLocks noGrp="1"/>
          </p:cNvSpPr>
          <p:nvPr>
            <p:ph idx="11"/>
          </p:nvPr>
        </p:nvSpPr>
        <p:spPr>
          <a:xfrm>
            <a:off x="488504"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コンテンツ プレースホルダー 2"/>
          <p:cNvSpPr>
            <a:spLocks noGrp="1"/>
          </p:cNvSpPr>
          <p:nvPr>
            <p:ph idx="12"/>
          </p:nvPr>
        </p:nvSpPr>
        <p:spPr>
          <a:xfrm>
            <a:off x="5313040"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2631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lvl1pPr>
              <a:defRPr b="0">
                <a:latin typeface="HGPｺﾞｼｯｸM" panose="020B0600000000000000" pitchFamily="50" charset="-128"/>
                <a:ea typeface="HGPｺﾞｼｯｸM" panose="020B0600000000000000" pitchFamily="50" charset="-128"/>
              </a:defRPr>
            </a:lvl1pPr>
            <a:lvl2pPr>
              <a:defRPr b="0">
                <a:latin typeface="HGPｺﾞｼｯｸM" panose="020B0600000000000000" pitchFamily="50" charset="-128"/>
                <a:ea typeface="HGPｺﾞｼｯｸM" panose="020B0600000000000000" pitchFamily="50" charset="-128"/>
              </a:defRPr>
            </a:lvl2pPr>
            <a:lvl3pPr>
              <a:defRPr b="0">
                <a:latin typeface="HGPｺﾞｼｯｸM" panose="020B0600000000000000" pitchFamily="50" charset="-128"/>
                <a:ea typeface="HGPｺﾞｼｯｸM" panose="020B0600000000000000" pitchFamily="50" charset="-128"/>
              </a:defRPr>
            </a:lvl3pPr>
            <a:lvl4pPr>
              <a:defRPr b="0">
                <a:latin typeface="HGPｺﾞｼｯｸM" panose="020B0600000000000000" pitchFamily="50" charset="-128"/>
                <a:ea typeface="HGPｺﾞｼｯｸM" panose="020B0600000000000000" pitchFamily="50" charset="-128"/>
              </a:defRPr>
            </a:lvl4pPr>
            <a:lvl5pPr>
              <a:defRPr b="0">
                <a:latin typeface="HGPｺﾞｼｯｸM" panose="020B0600000000000000" pitchFamily="50" charset="-128"/>
                <a:ea typeface="HGPｺﾞｼｯｸM" panose="020B0600000000000000"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sldNum" sz="quarter" idx="10"/>
          </p:nvPr>
        </p:nvSpPr>
        <p:spPr>
          <a:ln/>
        </p:spPr>
        <p:txBody>
          <a:bodyPr/>
          <a:lstStyle>
            <a:lvl1pPr>
              <a:defRPr/>
            </a:lvl1pPr>
          </a:lstStyle>
          <a:p>
            <a:pPr>
              <a:defRPr/>
            </a:pPr>
            <a:fld id="{88A17063-9FEF-4D74-B73B-374E7E70404B}" type="slidenum">
              <a:rPr lang="en-US" altLang="ja-JP"/>
              <a:pPr>
                <a:defRPr/>
              </a:pPr>
              <a:t>‹#›</a:t>
            </a:fld>
            <a:endParaRPr lang="en-US" altLang="ja-JP"/>
          </a:p>
        </p:txBody>
      </p:sp>
    </p:spTree>
    <p:extLst>
      <p:ext uri="{BB962C8B-B14F-4D97-AF65-F5344CB8AC3E}">
        <p14:creationId xmlns:p14="http://schemas.microsoft.com/office/powerpoint/2010/main" val="112449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43DE606-0BA6-413C-9DD7-D61E8940703E}" type="slidenum">
              <a:rPr lang="en-US" altLang="ja-JP"/>
              <a:pPr>
                <a:defRPr/>
              </a:pPr>
              <a:t>‹#›</a:t>
            </a:fld>
            <a:endParaRPr lang="en-US" altLang="ja-JP"/>
          </a:p>
        </p:txBody>
      </p:sp>
    </p:spTree>
    <p:extLst>
      <p:ext uri="{BB962C8B-B14F-4D97-AF65-F5344CB8AC3E}">
        <p14:creationId xmlns:p14="http://schemas.microsoft.com/office/powerpoint/2010/main" val="172820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lstStyle>
            <a:lvl1pPr algn="l">
              <a:defRPr sz="36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BA7A73A5-FCB3-4933-886C-305318EE83DA}" type="slidenum">
              <a:rPr lang="en-US" altLang="ja-JP"/>
              <a:pPr>
                <a:defRPr/>
              </a:pPr>
              <a:t>‹#›</a:t>
            </a:fld>
            <a:endParaRPr lang="en-US" altLang="ja-JP"/>
          </a:p>
        </p:txBody>
      </p:sp>
    </p:spTree>
    <p:extLst>
      <p:ext uri="{BB962C8B-B14F-4D97-AF65-F5344CB8AC3E}">
        <p14:creationId xmlns:p14="http://schemas.microsoft.com/office/powerpoint/2010/main" val="19269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0025" y="582265"/>
            <a:ext cx="9505950" cy="398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タイトルの書式設定</a:t>
            </a:r>
          </a:p>
        </p:txBody>
      </p:sp>
      <p:sp>
        <p:nvSpPr>
          <p:cNvPr id="1027" name="Rectangle 3"/>
          <p:cNvSpPr>
            <a:spLocks noGrp="1" noChangeArrowheads="1"/>
          </p:cNvSpPr>
          <p:nvPr>
            <p:ph type="body" idx="1"/>
          </p:nvPr>
        </p:nvSpPr>
        <p:spPr bwMode="auto">
          <a:xfrm>
            <a:off x="200025" y="1196752"/>
            <a:ext cx="9505950" cy="50071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p:txBody>
      </p:sp>
      <p:sp>
        <p:nvSpPr>
          <p:cNvPr id="143366" name="Rectangle 6"/>
          <p:cNvSpPr>
            <a:spLocks noGrp="1" noChangeArrowheads="1"/>
          </p:cNvSpPr>
          <p:nvPr>
            <p:ph type="sldNum" sz="quarter" idx="4"/>
          </p:nvPr>
        </p:nvSpPr>
        <p:spPr bwMode="auto">
          <a:xfrm>
            <a:off x="4173538" y="6524625"/>
            <a:ext cx="1558925" cy="2873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000">
                <a:latin typeface="Times New Roman" pitchFamily="18" charset="0"/>
                <a:ea typeface="+mn-ea"/>
              </a:defRPr>
            </a:lvl1pPr>
          </a:lstStyle>
          <a:p>
            <a:pPr>
              <a:defRPr/>
            </a:pPr>
            <a:fld id="{A3026878-0FEE-46C1-AFD3-05546A570BE1}" type="slidenum">
              <a:rPr lang="en-US" altLang="ja-JP" smtClean="0"/>
              <a:pPr>
                <a:defRPr/>
              </a:pPr>
              <a:t>‹#›</a:t>
            </a:fld>
            <a:endParaRPr lang="en-US" altLang="ja-JP" dirty="0"/>
          </a:p>
        </p:txBody>
      </p:sp>
      <p:sp>
        <p:nvSpPr>
          <p:cNvPr id="143376" name="Text Box 16"/>
          <p:cNvSpPr txBox="1">
            <a:spLocks noChangeArrowheads="1"/>
          </p:cNvSpPr>
          <p:nvPr/>
        </p:nvSpPr>
        <p:spPr bwMode="auto">
          <a:xfrm>
            <a:off x="6376263" y="6538913"/>
            <a:ext cx="3491637" cy="215431"/>
          </a:xfrm>
          <a:prstGeom prst="rect">
            <a:avLst/>
          </a:prstGeom>
          <a:noFill/>
          <a:ln>
            <a:noFill/>
          </a:ln>
          <a:effectLst/>
        </p:spPr>
        <p:txBody>
          <a:bodyPr wrap="none" lIns="91428" tIns="45714" rIns="91428" bIns="45714">
            <a:spAutoFit/>
          </a:bodyPr>
          <a:lstStyle>
            <a:lvl1pPr algn="l">
              <a:defRPr kumimoji="1">
                <a:solidFill>
                  <a:schemeClr val="tx1"/>
                </a:solidFill>
                <a:latin typeface="Arial" charset="0"/>
                <a:ea typeface="ＭＳ Ｐゴシック" pitchFamily="50" charset="-128"/>
              </a:defRPr>
            </a:lvl1pPr>
            <a:lvl2pPr algn="l">
              <a:defRPr kumimoji="1">
                <a:solidFill>
                  <a:schemeClr val="tx1"/>
                </a:solidFill>
                <a:latin typeface="Arial" charset="0"/>
                <a:ea typeface="ＭＳ Ｐゴシック" pitchFamily="50" charset="-128"/>
              </a:defRPr>
            </a:lvl2pPr>
            <a:lvl3pPr algn="l">
              <a:defRPr kumimoji="1">
                <a:solidFill>
                  <a:schemeClr val="tx1"/>
                </a:solidFill>
                <a:latin typeface="Arial" charset="0"/>
                <a:ea typeface="ＭＳ Ｐゴシック" pitchFamily="50" charset="-128"/>
              </a:defRPr>
            </a:lvl3pPr>
            <a:lvl4pPr algn="l">
              <a:defRPr kumimoji="1">
                <a:solidFill>
                  <a:schemeClr val="tx1"/>
                </a:solidFill>
                <a:latin typeface="Arial" charset="0"/>
                <a:ea typeface="ＭＳ Ｐゴシック" pitchFamily="50" charset="-128"/>
              </a:defRPr>
            </a:lvl4pPr>
            <a:lvl5pPr marL="1827213" algn="l">
              <a:defRPr kumimoji="1">
                <a:solidFill>
                  <a:schemeClr val="tx1"/>
                </a:solidFill>
                <a:latin typeface="Arial" charset="0"/>
                <a:ea typeface="ＭＳ Ｐゴシック" pitchFamily="50" charset="-128"/>
              </a:defRPr>
            </a:lvl5pPr>
            <a:lvl6pPr marL="2284413" fontAlgn="base">
              <a:spcBef>
                <a:spcPct val="0"/>
              </a:spcBef>
              <a:spcAft>
                <a:spcPct val="0"/>
              </a:spcAft>
              <a:defRPr kumimoji="1">
                <a:solidFill>
                  <a:schemeClr val="tx1"/>
                </a:solidFill>
                <a:latin typeface="Arial" charset="0"/>
                <a:ea typeface="ＭＳ Ｐゴシック" pitchFamily="50" charset="-128"/>
              </a:defRPr>
            </a:lvl6pPr>
            <a:lvl7pPr marL="2741613" fontAlgn="base">
              <a:spcBef>
                <a:spcPct val="0"/>
              </a:spcBef>
              <a:spcAft>
                <a:spcPct val="0"/>
              </a:spcAft>
              <a:defRPr kumimoji="1">
                <a:solidFill>
                  <a:schemeClr val="tx1"/>
                </a:solidFill>
                <a:latin typeface="Arial" charset="0"/>
                <a:ea typeface="ＭＳ Ｐゴシック" pitchFamily="50" charset="-128"/>
              </a:defRPr>
            </a:lvl7pPr>
            <a:lvl8pPr marL="3198813" fontAlgn="base">
              <a:spcBef>
                <a:spcPct val="0"/>
              </a:spcBef>
              <a:spcAft>
                <a:spcPct val="0"/>
              </a:spcAft>
              <a:defRPr kumimoji="1">
                <a:solidFill>
                  <a:schemeClr val="tx1"/>
                </a:solidFill>
                <a:latin typeface="Arial" charset="0"/>
                <a:ea typeface="ＭＳ Ｐゴシック" pitchFamily="50" charset="-128"/>
              </a:defRPr>
            </a:lvl8pPr>
            <a:lvl9pPr marL="3656013" fontAlgn="base">
              <a:spcBef>
                <a:spcPct val="0"/>
              </a:spcBef>
              <a:spcAft>
                <a:spcPct val="0"/>
              </a:spcAft>
              <a:defRPr kumimoji="1">
                <a:solidFill>
                  <a:schemeClr val="tx1"/>
                </a:solidFill>
                <a:latin typeface="Arial" charset="0"/>
                <a:ea typeface="ＭＳ Ｐゴシック" pitchFamily="50" charset="-128"/>
              </a:defRPr>
            </a:lvl9pPr>
          </a:lstStyle>
          <a:p>
            <a:pPr algn="r">
              <a:defRPr/>
            </a:pPr>
            <a:r>
              <a:rPr lang="en-US" altLang="ja-JP" sz="800" dirty="0">
                <a:latin typeface="Times New Roman" pitchFamily="18" charset="0"/>
                <a:ea typeface="HGPｺﾞｼｯｸE" pitchFamily="50" charset="-128"/>
              </a:rPr>
              <a:t>Copyright © 2023 The Japan Research Institute, Limited. All Rights Reserved.</a:t>
            </a:r>
          </a:p>
        </p:txBody>
      </p:sp>
      <p:sp>
        <p:nvSpPr>
          <p:cNvPr id="1034" name="Rectangle 18"/>
          <p:cNvSpPr>
            <a:spLocks noChangeArrowheads="1"/>
          </p:cNvSpPr>
          <p:nvPr/>
        </p:nvSpPr>
        <p:spPr bwMode="auto">
          <a:xfrm>
            <a:off x="200025" y="404813"/>
            <a:ext cx="7664450" cy="71437"/>
          </a:xfrm>
          <a:prstGeom prst="rect">
            <a:avLst/>
          </a:prstGeom>
          <a:solidFill>
            <a:schemeClr val="bg1"/>
          </a:solidFill>
          <a:ln w="9525">
            <a:solidFill>
              <a:schemeClr val="bg1"/>
            </a:solidFill>
            <a:miter lim="800000"/>
            <a:headEnd/>
            <a:tailEnd/>
          </a:ln>
          <a:effectLst/>
        </p:spPr>
        <p:txBody>
          <a:bodyPr wrap="none" anchor="ctr"/>
          <a:lstStyle/>
          <a:p>
            <a:pPr algn="ctr">
              <a:defRPr/>
            </a:pPr>
            <a:endParaRPr lang="ja-JP" altLang="en-US" dirty="0"/>
          </a:p>
        </p:txBody>
      </p:sp>
      <p:grpSp>
        <p:nvGrpSpPr>
          <p:cNvPr id="1035" name="Group 19"/>
          <p:cNvGrpSpPr>
            <a:grpSpLocks/>
          </p:cNvGrpSpPr>
          <p:nvPr/>
        </p:nvGrpSpPr>
        <p:grpSpPr bwMode="auto">
          <a:xfrm>
            <a:off x="-2679700" y="3284538"/>
            <a:ext cx="2460625" cy="1878012"/>
            <a:chOff x="-1643" y="2837"/>
            <a:chExt cx="1550" cy="1183"/>
          </a:xfrm>
        </p:grpSpPr>
        <p:sp>
          <p:nvSpPr>
            <p:cNvPr id="1037" name="Rectangle 20"/>
            <p:cNvSpPr>
              <a:spLocks noChangeArrowheads="1"/>
            </p:cNvSpPr>
            <p:nvPr userDrawn="1"/>
          </p:nvSpPr>
          <p:spPr bwMode="auto">
            <a:xfrm>
              <a:off x="-1643" y="2837"/>
              <a:ext cx="1550" cy="1183"/>
            </a:xfrm>
            <a:prstGeom prst="rect">
              <a:avLst/>
            </a:prstGeom>
            <a:solidFill>
              <a:schemeClr val="bg1"/>
            </a:solidFill>
            <a:ln>
              <a:noFill/>
            </a:ln>
            <a:effectLst/>
          </p:spPr>
          <p:txBody>
            <a:bodyPr lIns="180000" tIns="180000" rIns="180000" bIns="180000" anchor="ctr">
              <a:spAutoFit/>
            </a:bodyPr>
            <a:lstStyle/>
            <a:p>
              <a:pPr algn="ctr">
                <a:defRPr/>
              </a:pPr>
              <a:endParaRPr lang="ja-JP" altLang="en-US" dirty="0"/>
            </a:p>
          </p:txBody>
        </p:sp>
        <p:sp>
          <p:nvSpPr>
            <p:cNvPr id="1038" name="Rectangle 21"/>
            <p:cNvSpPr>
              <a:spLocks noChangeArrowheads="1"/>
            </p:cNvSpPr>
            <p:nvPr userDrawn="1"/>
          </p:nvSpPr>
          <p:spPr bwMode="auto">
            <a:xfrm>
              <a:off x="-321" y="3657"/>
              <a:ext cx="149" cy="141"/>
            </a:xfrm>
            <a:prstGeom prst="rect">
              <a:avLst/>
            </a:prstGeom>
            <a:solidFill>
              <a:srgbClr val="FFFF99"/>
            </a:solidFill>
            <a:ln>
              <a:noFill/>
            </a:ln>
            <a:effectLst/>
          </p:spPr>
          <p:txBody>
            <a:bodyPr wrap="none" anchor="ctr"/>
            <a:lstStyle/>
            <a:p>
              <a:pPr algn="ctr">
                <a:defRPr/>
              </a:pPr>
              <a:endParaRPr lang="ja-JP" altLang="en-US" dirty="0"/>
            </a:p>
          </p:txBody>
        </p:sp>
        <p:sp>
          <p:nvSpPr>
            <p:cNvPr id="1039" name="Rectangle 22"/>
            <p:cNvSpPr>
              <a:spLocks noChangeArrowheads="1"/>
            </p:cNvSpPr>
            <p:nvPr userDrawn="1"/>
          </p:nvSpPr>
          <p:spPr bwMode="auto">
            <a:xfrm>
              <a:off x="-1381" y="3677"/>
              <a:ext cx="998" cy="180"/>
            </a:xfrm>
            <a:prstGeom prst="rect">
              <a:avLst/>
            </a:prstGeom>
            <a:noFill/>
            <a:ln>
              <a:noFill/>
            </a:ln>
            <a:effectLst/>
          </p:spPr>
          <p:txBody>
            <a:bodyPr lIns="0" tIns="0" rIns="0" bIns="0" anchor="ctr">
              <a:spAutoFit/>
            </a:bodyPr>
            <a:lstStyle/>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Yellow</a:t>
              </a:r>
            </a:p>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RGB= 255,255,153</a:t>
              </a:r>
            </a:p>
          </p:txBody>
        </p:sp>
        <p:grpSp>
          <p:nvGrpSpPr>
            <p:cNvPr id="1040" name="Group 23"/>
            <p:cNvGrpSpPr>
              <a:grpSpLocks/>
            </p:cNvGrpSpPr>
            <p:nvPr userDrawn="1"/>
          </p:nvGrpSpPr>
          <p:grpSpPr bwMode="auto">
            <a:xfrm>
              <a:off x="-1381" y="3105"/>
              <a:ext cx="1209" cy="189"/>
              <a:chOff x="-1379" y="3713"/>
              <a:chExt cx="1209" cy="189"/>
            </a:xfrm>
          </p:grpSpPr>
          <p:sp>
            <p:nvSpPr>
              <p:cNvPr id="1045" name="Rectangle 24"/>
              <p:cNvSpPr>
                <a:spLocks noChangeArrowheads="1"/>
              </p:cNvSpPr>
              <p:nvPr userDrawn="1"/>
            </p:nvSpPr>
            <p:spPr bwMode="auto">
              <a:xfrm>
                <a:off x="-319" y="3713"/>
                <a:ext cx="149" cy="141"/>
              </a:xfrm>
              <a:prstGeom prst="rect">
                <a:avLst/>
              </a:prstGeom>
              <a:solidFill>
                <a:srgbClr val="0075BF"/>
              </a:solidFill>
              <a:ln>
                <a:noFill/>
              </a:ln>
              <a:effectLst/>
            </p:spPr>
            <p:txBody>
              <a:bodyPr wrap="none" anchor="ctr"/>
              <a:lstStyle/>
              <a:p>
                <a:pPr algn="ctr">
                  <a:defRPr/>
                </a:pPr>
                <a:endParaRPr lang="ja-JP" altLang="en-US" dirty="0"/>
              </a:p>
            </p:txBody>
          </p:sp>
          <p:sp>
            <p:nvSpPr>
              <p:cNvPr id="1046" name="Rectangle 25"/>
              <p:cNvSpPr>
                <a:spLocks noChangeArrowheads="1"/>
              </p:cNvSpPr>
              <p:nvPr userDrawn="1"/>
            </p:nvSpPr>
            <p:spPr bwMode="auto">
              <a:xfrm>
                <a:off x="-1379" y="3722"/>
                <a:ext cx="998" cy="180"/>
              </a:xfrm>
              <a:prstGeom prst="rect">
                <a:avLst/>
              </a:prstGeom>
              <a:noFill/>
              <a:ln>
                <a:noFill/>
              </a:ln>
              <a:effectLst/>
            </p:spPr>
            <p:txBody>
              <a:bodyPr lIns="0" tIns="0" rIns="0" bIns="0" anchor="ctr">
                <a:spAutoFit/>
              </a:bodyPr>
              <a:lstStyle/>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Blue(corporate </a:t>
                </a:r>
                <a:r>
                  <a:rPr kumimoji="0" lang="en-GB" altLang="ja-JP" sz="1100" dirty="0" err="1">
                    <a:latin typeface="Times New Roman" pitchFamily="18" charset="0"/>
                    <a:ea typeface="HGPｺﾞｼｯｸE" pitchFamily="50" charset="-128"/>
                  </a:rPr>
                  <a:t>color</a:t>
                </a:r>
                <a:r>
                  <a:rPr kumimoji="0" lang="en-GB" altLang="ja-JP" sz="1100" dirty="0">
                    <a:latin typeface="Times New Roman" pitchFamily="18" charset="0"/>
                    <a:ea typeface="HGPｺﾞｼｯｸE" pitchFamily="50" charset="-128"/>
                  </a:rPr>
                  <a:t>)</a:t>
                </a:r>
              </a:p>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RGB= 0,117,191</a:t>
                </a:r>
              </a:p>
            </p:txBody>
          </p:sp>
        </p:grpSp>
        <p:grpSp>
          <p:nvGrpSpPr>
            <p:cNvPr id="1041" name="Group 26"/>
            <p:cNvGrpSpPr>
              <a:grpSpLocks/>
            </p:cNvGrpSpPr>
            <p:nvPr userDrawn="1"/>
          </p:nvGrpSpPr>
          <p:grpSpPr bwMode="auto">
            <a:xfrm>
              <a:off x="-1381" y="3381"/>
              <a:ext cx="1209" cy="189"/>
              <a:chOff x="-1379" y="4018"/>
              <a:chExt cx="1209" cy="189"/>
            </a:xfrm>
          </p:grpSpPr>
          <p:sp>
            <p:nvSpPr>
              <p:cNvPr id="1043" name="Rectangle 27"/>
              <p:cNvSpPr>
                <a:spLocks noChangeArrowheads="1"/>
              </p:cNvSpPr>
              <p:nvPr userDrawn="1"/>
            </p:nvSpPr>
            <p:spPr bwMode="auto">
              <a:xfrm>
                <a:off x="-319" y="4018"/>
                <a:ext cx="149" cy="141"/>
              </a:xfrm>
              <a:prstGeom prst="rect">
                <a:avLst/>
              </a:prstGeom>
              <a:solidFill>
                <a:srgbClr val="DDDDDD"/>
              </a:solidFill>
              <a:ln>
                <a:noFill/>
              </a:ln>
              <a:effectLst/>
            </p:spPr>
            <p:txBody>
              <a:bodyPr wrap="none" anchor="ctr"/>
              <a:lstStyle/>
              <a:p>
                <a:pPr algn="ctr">
                  <a:defRPr/>
                </a:pPr>
                <a:endParaRPr lang="ja-JP" altLang="en-US"/>
              </a:p>
            </p:txBody>
          </p:sp>
          <p:sp>
            <p:nvSpPr>
              <p:cNvPr id="1044" name="Rectangle 28"/>
              <p:cNvSpPr>
                <a:spLocks noChangeArrowheads="1"/>
              </p:cNvSpPr>
              <p:nvPr userDrawn="1"/>
            </p:nvSpPr>
            <p:spPr bwMode="auto">
              <a:xfrm>
                <a:off x="-1379" y="4027"/>
                <a:ext cx="998" cy="180"/>
              </a:xfrm>
              <a:prstGeom prst="rect">
                <a:avLst/>
              </a:prstGeom>
              <a:noFill/>
              <a:ln>
                <a:noFill/>
              </a:ln>
              <a:effectLst/>
            </p:spPr>
            <p:txBody>
              <a:bodyPr lIns="0" tIns="0" rIns="0" bIns="0" anchor="ctr">
                <a:spAutoFit/>
              </a:bodyPr>
              <a:lstStyle/>
              <a:p>
                <a:pPr algn="r">
                  <a:lnSpc>
                    <a:spcPct val="65000"/>
                  </a:lnSpc>
                  <a:spcBef>
                    <a:spcPct val="20000"/>
                  </a:spcBef>
                  <a:spcAft>
                    <a:spcPct val="20000"/>
                  </a:spcAft>
                  <a:defRPr/>
                </a:pPr>
                <a:r>
                  <a:rPr kumimoji="0" lang="en-GB" altLang="ja-JP" sz="1100">
                    <a:latin typeface="Times New Roman" pitchFamily="18" charset="0"/>
                    <a:ea typeface="HGPｺﾞｼｯｸE" pitchFamily="50" charset="-128"/>
                  </a:rPr>
                  <a:t>Grey</a:t>
                </a:r>
              </a:p>
              <a:p>
                <a:pPr algn="r">
                  <a:lnSpc>
                    <a:spcPct val="65000"/>
                  </a:lnSpc>
                  <a:spcBef>
                    <a:spcPct val="20000"/>
                  </a:spcBef>
                  <a:spcAft>
                    <a:spcPct val="20000"/>
                  </a:spcAft>
                  <a:defRPr/>
                </a:pPr>
                <a:r>
                  <a:rPr kumimoji="0" lang="en-GB" altLang="ja-JP" sz="1100">
                    <a:latin typeface="Times New Roman" pitchFamily="18" charset="0"/>
                    <a:ea typeface="HGPｺﾞｼｯｸE" pitchFamily="50" charset="-128"/>
                  </a:rPr>
                  <a:t>RGB= 221,221,221</a:t>
                </a:r>
              </a:p>
            </p:txBody>
          </p:sp>
        </p:grpSp>
        <p:sp>
          <p:nvSpPr>
            <p:cNvPr id="1042" name="Rectangle 29"/>
            <p:cNvSpPr>
              <a:spLocks noChangeArrowheads="1"/>
            </p:cNvSpPr>
            <p:nvPr userDrawn="1"/>
          </p:nvSpPr>
          <p:spPr bwMode="auto">
            <a:xfrm>
              <a:off x="-1507" y="2903"/>
              <a:ext cx="1351" cy="104"/>
            </a:xfrm>
            <a:prstGeom prst="rect">
              <a:avLst/>
            </a:prstGeom>
            <a:noFill/>
            <a:ln>
              <a:noFill/>
            </a:ln>
            <a:effectLst/>
          </p:spPr>
          <p:txBody>
            <a:bodyPr lIns="0" tIns="0" rIns="0" bIns="0" anchor="ctr">
              <a:spAutoFit/>
            </a:bodyPr>
            <a:lstStyle/>
            <a:p>
              <a:pPr algn="r">
                <a:lnSpc>
                  <a:spcPct val="90000"/>
                </a:lnSpc>
                <a:spcBef>
                  <a:spcPct val="20000"/>
                </a:spcBef>
                <a:spcAft>
                  <a:spcPct val="20000"/>
                </a:spcAft>
                <a:defRPr/>
              </a:pPr>
              <a:r>
                <a:rPr kumimoji="0" lang="en-GB" altLang="ja-JP" sz="1200" b="1">
                  <a:latin typeface="Times New Roman" pitchFamily="18" charset="0"/>
                  <a:ea typeface="HGPｺﾞｼｯｸE" pitchFamily="50" charset="-128"/>
                </a:rPr>
                <a:t>JRI  colour balance</a:t>
              </a:r>
            </a:p>
          </p:txBody>
        </p:sp>
      </p:grpSp>
    </p:spTree>
    <p:extLst>
      <p:ext uri="{BB962C8B-B14F-4D97-AF65-F5344CB8AC3E}">
        <p14:creationId xmlns:p14="http://schemas.microsoft.com/office/powerpoint/2010/main" val="497650934"/>
      </p:ext>
    </p:extLst>
  </p:cSld>
  <p:clrMap bg1="lt1" tx1="dk1" bg2="lt2" tx2="dk2" accent1="accent1" accent2="accent2" accent3="accent3" accent4="accent4" accent5="accent5" accent6="accent6" hlink="hlink" folHlink="folHlink"/>
  <p:sldLayoutIdLst>
    <p:sldLayoutId id="2147484487" r:id="rId1"/>
    <p:sldLayoutId id="2147484488" r:id="rId2"/>
    <p:sldLayoutId id="2147484490" r:id="rId3"/>
    <p:sldLayoutId id="2147484491" r:id="rId4"/>
    <p:sldLayoutId id="2147484492" r:id="rId5"/>
    <p:sldLayoutId id="2147484493" r:id="rId6"/>
    <p:sldLayoutId id="2147484494" r:id="rId7"/>
    <p:sldLayoutId id="2147484495" r:id="rId8"/>
    <p:sldLayoutId id="2147484489" r:id="rId9"/>
    <p:sldLayoutId id="2147484481" r:id="rId10"/>
    <p:sldLayoutId id="2147484485" r:id="rId11"/>
  </p:sldLayoutIdLst>
  <p:hf hdr="0" ftr="0" dt="0"/>
  <p:txStyles>
    <p:title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p:titleStyle>
    <p:body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0</a:t>
            </a:fld>
            <a:endParaRPr lang="en-US" altLang="ja-JP" dirty="0"/>
          </a:p>
        </p:txBody>
      </p:sp>
      <p:sp>
        <p:nvSpPr>
          <p:cNvPr id="5" name="コンテンツ プレースホルダー 2"/>
          <p:cNvSpPr txBox="1">
            <a:spLocks/>
          </p:cNvSpPr>
          <p:nvPr/>
        </p:nvSpPr>
        <p:spPr>
          <a:xfrm>
            <a:off x="147949" y="1268760"/>
            <a:ext cx="9505950" cy="3348372"/>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金融におけるデジタル公共インフラ</a:t>
            </a:r>
            <a:endParaRPr lang="en-US" altLang="ja-JP" sz="2400" kern="0" dirty="0">
              <a:latin typeface="+mn-ea"/>
              <a:ea typeface="+mn-ea"/>
            </a:endParaRPr>
          </a:p>
          <a:p>
            <a:pPr lvl="1">
              <a:buFont typeface="Wingdings" panose="05000000000000000000" pitchFamily="2" charset="2"/>
              <a:buChar char="Ø"/>
            </a:pPr>
            <a:r>
              <a:rPr lang="en-US" altLang="ja-JP" sz="2400" kern="0" dirty="0">
                <a:latin typeface="+mn-ea"/>
              </a:rPr>
              <a:t>OCEN</a:t>
            </a:r>
            <a:r>
              <a:rPr lang="ja-JP" altLang="en-US" sz="2400" kern="0" dirty="0">
                <a:latin typeface="+mn-ea"/>
              </a:rPr>
              <a:t>（</a:t>
            </a:r>
            <a:r>
              <a:rPr lang="en-US" altLang="ja-JP" sz="2400" kern="0" dirty="0">
                <a:latin typeface="+mn-ea"/>
              </a:rPr>
              <a:t>Open Credit Enablement Network</a:t>
            </a:r>
            <a:r>
              <a:rPr lang="ja-JP" altLang="en-US" sz="2400" kern="0" dirty="0">
                <a:latin typeface="+mn-ea"/>
              </a:rPr>
              <a:t>）</a:t>
            </a:r>
            <a:r>
              <a:rPr lang="en-US" altLang="ja-JP" sz="2400" kern="0" dirty="0">
                <a:latin typeface="+mn-ea"/>
              </a:rPr>
              <a:t> </a:t>
            </a:r>
          </a:p>
          <a:p>
            <a:pPr lvl="2">
              <a:buFont typeface="Arial" panose="020B0604020202020204" pitchFamily="34" charset="0"/>
              <a:buChar char="•"/>
            </a:pPr>
            <a:r>
              <a:rPr lang="ja-JP" altLang="en-US" sz="2000" kern="0" dirty="0">
                <a:latin typeface="+mn-ea"/>
              </a:rPr>
              <a:t>借り手である中小零細企業・個人と金融機関を結びつける、無担保融資のオンラインネットワーク</a:t>
            </a:r>
            <a:endParaRPr lang="en-US" altLang="ja-JP" sz="2000" kern="0" dirty="0">
              <a:latin typeface="+mn-ea"/>
            </a:endParaRPr>
          </a:p>
          <a:p>
            <a:pPr lvl="2">
              <a:buFont typeface="Arial" panose="020B0604020202020204" pitchFamily="34" charset="0"/>
              <a:buChar char="•"/>
            </a:pPr>
            <a:r>
              <a:rPr lang="ja-JP" altLang="en-US" sz="2000" kern="0" dirty="0">
                <a:latin typeface="+mn-ea"/>
              </a:rPr>
              <a:t>中小零細企業・個人事業主が正規の金融機関から融資を受けられるようにすることが目的</a:t>
            </a:r>
            <a:endParaRPr lang="en-US" altLang="ja-JP" sz="2000" kern="0" dirty="0">
              <a:latin typeface="+mn-ea"/>
            </a:endParaRPr>
          </a:p>
          <a:p>
            <a:pPr lvl="2">
              <a:buFont typeface="Arial" panose="020B0604020202020204" pitchFamily="34" charset="0"/>
              <a:buChar char="•"/>
            </a:pPr>
            <a:endParaRPr lang="en-US" altLang="ja-JP" sz="2000" kern="0" dirty="0">
              <a:latin typeface="+mn-ea"/>
              <a:ea typeface="+mn-ea"/>
            </a:endParaRPr>
          </a:p>
          <a:p>
            <a:pPr>
              <a:buFont typeface="Wingdings" panose="05000000000000000000" pitchFamily="2" charset="2"/>
              <a:buChar char="n"/>
            </a:pPr>
            <a:endParaRPr lang="en-US" altLang="ja-JP" sz="2400" kern="0" dirty="0">
              <a:latin typeface="+mn-ea"/>
            </a:endParaRPr>
          </a:p>
          <a:p>
            <a:pPr lvl="1">
              <a:buFont typeface="Wingdings" panose="05000000000000000000" pitchFamily="2" charset="2"/>
              <a:buChar char="Ø"/>
            </a:pPr>
            <a:endParaRPr lang="en-US" altLang="ja-JP" sz="2400" kern="0" dirty="0">
              <a:latin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00A9B22F-D45B-2268-7978-759A5F65AA5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２．最近の動き</a:t>
            </a:r>
          </a:p>
        </p:txBody>
      </p:sp>
      <p:pic>
        <p:nvPicPr>
          <p:cNvPr id="3" name="図 2">
            <a:extLst>
              <a:ext uri="{FF2B5EF4-FFF2-40B4-BE49-F238E27FC236}">
                <a16:creationId xmlns:a16="http://schemas.microsoft.com/office/drawing/2014/main" id="{D09DEC9A-9825-9A61-80CA-2CD55AA5F6D3}"/>
              </a:ext>
            </a:extLst>
          </p:cNvPr>
          <p:cNvPicPr>
            <a:picLocks noChangeAspect="1"/>
          </p:cNvPicPr>
          <p:nvPr/>
        </p:nvPicPr>
        <p:blipFill>
          <a:blip r:embed="rId2"/>
          <a:stretch>
            <a:fillRect/>
          </a:stretch>
        </p:blipFill>
        <p:spPr>
          <a:xfrm>
            <a:off x="5682" y="3318819"/>
            <a:ext cx="8587740" cy="3063240"/>
          </a:xfrm>
          <a:prstGeom prst="rect">
            <a:avLst/>
          </a:prstGeom>
        </p:spPr>
      </p:pic>
      <p:pic>
        <p:nvPicPr>
          <p:cNvPr id="6" name="図 5">
            <a:extLst>
              <a:ext uri="{FF2B5EF4-FFF2-40B4-BE49-F238E27FC236}">
                <a16:creationId xmlns:a16="http://schemas.microsoft.com/office/drawing/2014/main" id="{58C1E9EE-FDBA-D050-70BE-D497BDF25080}"/>
              </a:ext>
            </a:extLst>
          </p:cNvPr>
          <p:cNvPicPr>
            <a:picLocks noChangeAspect="1"/>
          </p:cNvPicPr>
          <p:nvPr/>
        </p:nvPicPr>
        <p:blipFill>
          <a:blip r:embed="rId3"/>
          <a:stretch>
            <a:fillRect/>
          </a:stretch>
        </p:blipFill>
        <p:spPr>
          <a:xfrm>
            <a:off x="7732413" y="4617132"/>
            <a:ext cx="2423160" cy="1920240"/>
          </a:xfrm>
          <a:prstGeom prst="rect">
            <a:avLst/>
          </a:prstGeom>
        </p:spPr>
      </p:pic>
    </p:spTree>
    <p:extLst>
      <p:ext uri="{BB962C8B-B14F-4D97-AF65-F5344CB8AC3E}">
        <p14:creationId xmlns:p14="http://schemas.microsoft.com/office/powerpoint/2010/main" val="2874712584"/>
      </p:ext>
    </p:extLst>
  </p:cSld>
  <p:clrMapOvr>
    <a:masterClrMapping/>
  </p:clrMapOvr>
</p:sld>
</file>

<file path=ppt/theme/theme1.xml><?xml version="1.0" encoding="utf-8"?>
<a:theme xmlns:a="http://schemas.openxmlformats.org/drawingml/2006/main" name="20120112_提案書テンプレート_Ver.1.23">
  <a:themeElements>
    <a:clrScheme name="ユーザー定義 1">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20120112_提案書テンプレート_Ver.1.23">
      <a:majorFont>
        <a:latin typeface="Arial"/>
        <a:ea typeface="HGPｺﾞｼｯｸE"/>
        <a:cs typeface=""/>
      </a:majorFont>
      <a:minorFont>
        <a:latin typeface="Arial"/>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99"/>
        </a:solidFill>
        <a:ln w="9525" cap="flat" cmpd="sng" algn="ctr">
          <a:solidFill>
            <a:schemeClr val="accent1"/>
          </a:solidFill>
          <a:prstDash val="solid"/>
          <a:round/>
          <a:headEnd type="none" w="med" len="med"/>
          <a:tailEnd type="none" w="med" len="med"/>
        </a:ln>
        <a:effectLst/>
      </a:spPr>
      <a:bodyPr vert="horz" wrap="none" lIns="90000" tIns="46800" rIns="90000" bIns="46800" numCol="1" rtlCol="0" anchor="ctr" anchorCtr="0" compatLnSpc="1">
        <a:prstTxWarp prst="textNoShape">
          <a:avLst/>
        </a:prstTxWarp>
      </a:bodyPr>
      <a:lstStyle>
        <a:def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defRPr kumimoji="1" dirty="0" smtClean="0"/>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400" b="0" i="0" u="none" strike="noStrike" cap="none" normalizeH="0" baseline="0" smtClean="0">
            <a:ln>
              <a:noFill/>
            </a:ln>
            <a:solidFill>
              <a:schemeClr val="tx1"/>
            </a:solidFill>
            <a:effectLst/>
            <a:latin typeface="Arial" charset="0"/>
            <a:ea typeface="HGPｺﾞｼｯｸM" pitchFamily="50" charset="-128"/>
          </a:defRPr>
        </a:defPPr>
      </a:lstStyle>
    </a:lnDef>
  </a:objectDefaults>
  <a:extraClrSchemeLst>
    <a:extraClrScheme>
      <a:clrScheme name="20120112_提案書テンプレート_Ver.1.23 1">
        <a:dk1>
          <a:srgbClr val="000000"/>
        </a:dk1>
        <a:lt1>
          <a:srgbClr val="FFFFFF"/>
        </a:lt1>
        <a:dk2>
          <a:srgbClr val="000000"/>
        </a:dk2>
        <a:lt2>
          <a:srgbClr val="808080"/>
        </a:lt2>
        <a:accent1>
          <a:srgbClr val="6699FF"/>
        </a:accent1>
        <a:accent2>
          <a:srgbClr val="FF3300"/>
        </a:accent2>
        <a:accent3>
          <a:srgbClr val="FFFFFF"/>
        </a:accent3>
        <a:accent4>
          <a:srgbClr val="000000"/>
        </a:accent4>
        <a:accent5>
          <a:srgbClr val="B8CAFF"/>
        </a:accent5>
        <a:accent6>
          <a:srgbClr val="E72D00"/>
        </a:accent6>
        <a:hlink>
          <a:srgbClr val="00CC66"/>
        </a:hlink>
        <a:folHlink>
          <a:srgbClr val="FFCC00"/>
        </a:folHlink>
      </a:clrScheme>
      <a:clrMap bg1="lt1" tx1="dk1" bg2="lt2" tx2="dk2" accent1="accent1" accent2="accent2" accent3="accent3" accent4="accent4" accent5="accent5" accent6="accent6" hlink="hlink" folHlink="folHlink"/>
    </a:extraClrScheme>
    <a:extraClrScheme>
      <a:clrScheme name="20120112_提案書テンプレート_Ver.1.23 2">
        <a:dk1>
          <a:srgbClr val="000000"/>
        </a:dk1>
        <a:lt1>
          <a:srgbClr val="FFFFFF"/>
        </a:lt1>
        <a:dk2>
          <a:srgbClr val="000000"/>
        </a:dk2>
        <a:lt2>
          <a:srgbClr val="808080"/>
        </a:lt2>
        <a:accent1>
          <a:srgbClr val="DDDDDD"/>
        </a:accent1>
        <a:accent2>
          <a:srgbClr val="FFFF99"/>
        </a:accent2>
        <a:accent3>
          <a:srgbClr val="FFFFFF"/>
        </a:accent3>
        <a:accent4>
          <a:srgbClr val="000000"/>
        </a:accent4>
        <a:accent5>
          <a:srgbClr val="EBEBEB"/>
        </a:accent5>
        <a:accent6>
          <a:srgbClr val="E7E78A"/>
        </a:accent6>
        <a:hlink>
          <a:srgbClr val="00CC66"/>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EBA7AD5EF4F724BB53938B2F7DAA159" ma:contentTypeVersion="13" ma:contentTypeDescription="新しいドキュメントを作成します。" ma:contentTypeScope="" ma:versionID="175391fcb730f9ac3231492658ac331e">
  <xsd:schema xmlns:xsd="http://www.w3.org/2001/XMLSchema" xmlns:xs="http://www.w3.org/2001/XMLSchema" xmlns:p="http://schemas.microsoft.com/office/2006/metadata/properties" xmlns:ns3="0595cc44-20f1-45e8-b0b5-3572ebb7e29f" xmlns:ns4="5ca00721-b5e1-46d0-8102-ce18ef80c092" targetNamespace="http://schemas.microsoft.com/office/2006/metadata/properties" ma:root="true" ma:fieldsID="c627917065f543a448cf6e9d062a4933" ns3:_="" ns4:_="">
    <xsd:import namespace="0595cc44-20f1-45e8-b0b5-3572ebb7e29f"/>
    <xsd:import namespace="5ca00721-b5e1-46d0-8102-ce18ef80c09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AutoKeyPoints" minOccurs="0"/>
                <xsd:element ref="ns3:MediaServiceKeyPoints"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95cc44-20f1-45e8-b0b5-3572ebb7e2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a00721-b5e1-46d0-8102-ce18ef80c092"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SharingHintHash" ma:index="18"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84D07CF6-D4D3-4FB2-9E9A-CBD9CCFDE774}">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5ca00721-b5e1-46d0-8102-ce18ef80c092"/>
    <ds:schemaRef ds:uri="0595cc44-20f1-45e8-b0b5-3572ebb7e29f"/>
    <ds:schemaRef ds:uri="http://www.w3.org/XML/1998/namespace"/>
    <ds:schemaRef ds:uri="http://purl.org/dc/dcmitype/"/>
  </ds:schemaRefs>
</ds:datastoreItem>
</file>

<file path=customXml/itemProps2.xml><?xml version="1.0" encoding="utf-8"?>
<ds:datastoreItem xmlns:ds="http://schemas.openxmlformats.org/officeDocument/2006/customXml" ds:itemID="{334E0595-443D-46A7-ACB1-EA3701264F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95cc44-20f1-45e8-b0b5-3572ebb7e29f"/>
    <ds:schemaRef ds:uri="5ca00721-b5e1-46d0-8102-ce18ef80c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0198A2-7180-4E5D-A574-DC5A9079B7A7}">
  <ds:schemaRefs>
    <ds:schemaRef ds:uri="http://schemas.microsoft.com/sharepoint/v3/contenttype/forms"/>
  </ds:schemaRefs>
</ds:datastoreItem>
</file>

<file path=customXml/itemProps4.xml><?xml version="1.0" encoding="utf-8"?>
<ds:datastoreItem xmlns:ds="http://schemas.openxmlformats.org/officeDocument/2006/customXml" ds:itemID="{A7B9A457-F0E4-44E8-B02A-EBBB57FE855C}">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32303</TotalTime>
  <Words>59</Words>
  <Application>Microsoft Office PowerPoint</Application>
  <PresentationFormat>A4 210 x 297 mm</PresentationFormat>
  <Paragraphs>10</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HGPｺﾞｼｯｸE</vt:lpstr>
      <vt:lpstr>HGPｺﾞｼｯｸM</vt:lpstr>
      <vt:lpstr>Arial</vt:lpstr>
      <vt:lpstr>Times New Roman</vt:lpstr>
      <vt:lpstr>Wingdings</vt:lpstr>
      <vt:lpstr>20120112_提案書テンプレート_Ver.1.23</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徳村 光太</dc:creator>
  <cp:lastModifiedBy>崇 元谷</cp:lastModifiedBy>
  <cp:revision>2244</cp:revision>
  <cp:lastPrinted>2020-12-21T02:58:48Z</cp:lastPrinted>
  <dcterms:created xsi:type="dcterms:W3CDTF">2009-03-03T04:17:42Z</dcterms:created>
  <dcterms:modified xsi:type="dcterms:W3CDTF">2023-12-13T02:49:55Z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0x0101009EBA7AD5EF4F724BB53938B2F7DAA159</vt:lpwstr>
  </property>
</Properties>
</file>