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4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FEF64-4FDA-4553-8AD0-B87BDC23A9C8}" v="1" dt="2023-12-13T02:23:43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E72FEF64-4FDA-4553-8AD0-B87BDC23A9C8}"/>
    <pc:docChg chg="addSld delSld modSld">
      <pc:chgData name="崇 元谷" userId="f31b311da2b6a5a8" providerId="LiveId" clId="{E72FEF64-4FDA-4553-8AD0-B87BDC23A9C8}" dt="2023-12-13T02:23:45.652" v="1" actId="47"/>
      <pc:docMkLst>
        <pc:docMk/>
      </pc:docMkLst>
      <pc:sldChg chg="del">
        <pc:chgData name="崇 元谷" userId="f31b311da2b6a5a8" providerId="LiveId" clId="{E72FEF64-4FDA-4553-8AD0-B87BDC23A9C8}" dt="2023-12-13T02:23:45.652" v="1" actId="47"/>
        <pc:sldMkLst>
          <pc:docMk/>
          <pc:sldMk cId="906409695" sldId="1245"/>
        </pc:sldMkLst>
      </pc:sldChg>
      <pc:sldChg chg="add">
        <pc:chgData name="崇 元谷" userId="f31b311da2b6a5a8" providerId="LiveId" clId="{E72FEF64-4FDA-4553-8AD0-B87BDC23A9C8}" dt="2023-12-13T02:23:43.919" v="0"/>
        <pc:sldMkLst>
          <pc:docMk/>
          <pc:sldMk cId="1597071839" sldId="12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３つのレイヤー</a:t>
            </a:r>
            <a:endParaRPr lang="en-US" altLang="ja-JP" sz="20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9F63862B-05E5-C58A-9BE9-982377A76424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３．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9166DF-F15C-947E-759B-D77B9A2F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2600908"/>
            <a:ext cx="9009115" cy="39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1839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10</cp:revision>
  <dcterms:created xsi:type="dcterms:W3CDTF">2023-12-13T02:14:27Z</dcterms:created>
  <dcterms:modified xsi:type="dcterms:W3CDTF">2023-12-13T02:23:47Z</dcterms:modified>
</cp:coreProperties>
</file>