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99" r:id="rId5"/>
    <p:sldMasterId id="2147483711" r:id="rId6"/>
  </p:sldMasterIdLst>
  <p:notesMasterIdLst>
    <p:notesMasterId r:id="rId29"/>
  </p:notesMasterIdLst>
  <p:sldIdLst>
    <p:sldId id="260" r:id="rId7"/>
    <p:sldId id="263" r:id="rId8"/>
    <p:sldId id="268" r:id="rId9"/>
    <p:sldId id="257" r:id="rId10"/>
    <p:sldId id="266" r:id="rId11"/>
    <p:sldId id="258" r:id="rId12"/>
    <p:sldId id="261" r:id="rId13"/>
    <p:sldId id="264" r:id="rId14"/>
    <p:sldId id="267" r:id="rId15"/>
    <p:sldId id="269" r:id="rId16"/>
    <p:sldId id="270" r:id="rId17"/>
    <p:sldId id="1210" r:id="rId18"/>
    <p:sldId id="1232" r:id="rId19"/>
    <p:sldId id="1233" r:id="rId20"/>
    <p:sldId id="1234" r:id="rId21"/>
    <p:sldId id="259" r:id="rId22"/>
    <p:sldId id="1249" r:id="rId23"/>
    <p:sldId id="1090" r:id="rId24"/>
    <p:sldId id="1089" r:id="rId25"/>
    <p:sldId id="1250" r:id="rId26"/>
    <p:sldId id="1251"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500"/>
    <a:srgbClr val="018A3C"/>
    <a:srgbClr val="01BF4F"/>
    <a:srgbClr val="1F1F1F"/>
    <a:srgbClr val="4D4D4D"/>
    <a:srgbClr val="01BA9E"/>
    <a:srgbClr val="595959"/>
    <a:srgbClr val="018838"/>
    <a:srgbClr val="01A793"/>
    <a:srgbClr val="019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E500F9-A9C4-59B4-4B8E-CACF9EE88D2A}" v="24" dt="2023-05-29T03:59:55.848"/>
    <p1510:client id="{6617899D-2536-4CE1-AB6B-CB4089BE9F9A}" v="1" dt="2023-07-07T09:10:01.79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18" autoAdjust="0"/>
    <p:restoredTop sz="96395" autoAdjust="0"/>
  </p:normalViewPr>
  <p:slideViewPr>
    <p:cSldViewPr snapToGrid="0">
      <p:cViewPr varScale="1">
        <p:scale>
          <a:sx n="68" d="100"/>
          <a:sy n="68" d="100"/>
        </p:scale>
        <p:origin x="868"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元谷　崇" userId="S::t0536547@taims.metro.tokyo.jp::04e78e73-49b9-4f5e-ba98-db87aa69949b" providerId="AD" clId="Web-{16E500F9-A9C4-59B4-4B8E-CACF9EE88D2A}"/>
    <pc:docChg chg="modSld">
      <pc:chgData name="元谷　崇" userId="S::t0536547@taims.metro.tokyo.jp::04e78e73-49b9-4f5e-ba98-db87aa69949b" providerId="AD" clId="Web-{16E500F9-A9C4-59B4-4B8E-CACF9EE88D2A}" dt="2023-05-29T03:59:55.848" v="23" actId="20577"/>
      <pc:docMkLst>
        <pc:docMk/>
      </pc:docMkLst>
      <pc:sldChg chg="modSp">
        <pc:chgData name="元谷　崇" userId="S::t0536547@taims.metro.tokyo.jp::04e78e73-49b9-4f5e-ba98-db87aa69949b" providerId="AD" clId="Web-{16E500F9-A9C4-59B4-4B8E-CACF9EE88D2A}" dt="2023-05-29T03:59:55.848" v="23" actId="20577"/>
        <pc:sldMkLst>
          <pc:docMk/>
          <pc:sldMk cId="796004191" sldId="306"/>
        </pc:sldMkLst>
        <pc:spChg chg="mod">
          <ac:chgData name="元谷　崇" userId="S::t0536547@taims.metro.tokyo.jp::04e78e73-49b9-4f5e-ba98-db87aa69949b" providerId="AD" clId="Web-{16E500F9-A9C4-59B4-4B8E-CACF9EE88D2A}" dt="2023-05-29T03:59:55.848" v="23" actId="20577"/>
          <ac:spMkLst>
            <pc:docMk/>
            <pc:sldMk cId="796004191" sldId="306"/>
            <ac:spMk id="8" creationId="{00000000-0000-0000-0000-000000000000}"/>
          </ac:spMkLst>
        </pc:spChg>
      </pc:sldChg>
    </pc:docChg>
  </pc:docChgLst>
  <pc:docChgLst>
    <pc:chgData name="永松　博志" userId="S::t0536650@taims.metro.tokyo.jp::18bce67d-32cb-4ae6-bb22-ec1317f27627" providerId="AD" clId="Web-{6617899D-2536-4CE1-AB6B-CB4089BE9F9A}"/>
    <pc:docChg chg="sldOrd">
      <pc:chgData name="永松　博志" userId="S::t0536650@taims.metro.tokyo.jp::18bce67d-32cb-4ae6-bb22-ec1317f27627" providerId="AD" clId="Web-{6617899D-2536-4CE1-AB6B-CB4089BE9F9A}" dt="2023-07-07T09:10:01.794" v="0"/>
      <pc:docMkLst>
        <pc:docMk/>
      </pc:docMkLst>
      <pc:sldChg chg="ord">
        <pc:chgData name="永松　博志" userId="S::t0536650@taims.metro.tokyo.jp::18bce67d-32cb-4ae6-bb22-ec1317f27627" providerId="AD" clId="Web-{6617899D-2536-4CE1-AB6B-CB4089BE9F9A}" dt="2023-07-07T09:10:01.794" v="0"/>
        <pc:sldMkLst>
          <pc:docMk/>
          <pc:sldMk cId="819287152"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CD8C5-BF0B-4D9E-A12D-341D4A0C05CA}" type="datetimeFigureOut">
              <a:rPr kumimoji="1" lang="ja-JP" altLang="en-US" smtClean="0"/>
              <a:t>2023/12/19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1CF7B-452B-4037-93FD-DF0CE065A77F}" type="slidenum">
              <a:rPr kumimoji="1" lang="ja-JP" altLang="en-US" smtClean="0"/>
              <a:t>‹#›</a:t>
            </a:fld>
            <a:endParaRPr kumimoji="1" lang="ja-JP" altLang="en-US"/>
          </a:p>
        </p:txBody>
      </p:sp>
    </p:spTree>
    <p:extLst>
      <p:ext uri="{BB962C8B-B14F-4D97-AF65-F5344CB8AC3E}">
        <p14:creationId xmlns:p14="http://schemas.microsoft.com/office/powerpoint/2010/main" val="39142667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E1CF7B-452B-4037-93FD-DF0CE065A77F}" type="slidenum">
              <a:rPr kumimoji="1" lang="ja-JP" altLang="en-US" smtClean="0"/>
              <a:t>1</a:t>
            </a:fld>
            <a:endParaRPr kumimoji="1" lang="ja-JP" altLang="en-US"/>
          </a:p>
        </p:txBody>
      </p:sp>
    </p:spTree>
    <p:extLst>
      <p:ext uri="{BB962C8B-B14F-4D97-AF65-F5344CB8AC3E}">
        <p14:creationId xmlns:p14="http://schemas.microsoft.com/office/powerpoint/2010/main" val="125659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E1CF7B-452B-4037-93FD-DF0CE065A77F}" type="slidenum">
              <a:rPr kumimoji="1" lang="ja-JP" altLang="en-US" smtClean="0"/>
              <a:t>10</a:t>
            </a:fld>
            <a:endParaRPr kumimoji="1" lang="ja-JP" altLang="en-US"/>
          </a:p>
        </p:txBody>
      </p:sp>
    </p:spTree>
    <p:extLst>
      <p:ext uri="{BB962C8B-B14F-4D97-AF65-F5344CB8AC3E}">
        <p14:creationId xmlns:p14="http://schemas.microsoft.com/office/powerpoint/2010/main" val="247817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E1CF7B-452B-4037-93FD-DF0CE065A77F}" type="slidenum">
              <a:rPr kumimoji="1" lang="ja-JP" altLang="en-US" smtClean="0"/>
              <a:t>22</a:t>
            </a:fld>
            <a:endParaRPr kumimoji="1" lang="ja-JP" altLang="en-US"/>
          </a:p>
        </p:txBody>
      </p:sp>
    </p:spTree>
    <p:extLst>
      <p:ext uri="{BB962C8B-B14F-4D97-AF65-F5344CB8AC3E}">
        <p14:creationId xmlns:p14="http://schemas.microsoft.com/office/powerpoint/2010/main" val="466651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E1CF7B-452B-4037-93FD-DF0CE065A77F}" type="slidenum">
              <a:rPr kumimoji="1" lang="ja-JP" altLang="en-US" smtClean="0"/>
              <a:t>2</a:t>
            </a:fld>
            <a:endParaRPr kumimoji="1" lang="ja-JP" altLang="en-US"/>
          </a:p>
        </p:txBody>
      </p:sp>
    </p:spTree>
    <p:extLst>
      <p:ext uri="{BB962C8B-B14F-4D97-AF65-F5344CB8AC3E}">
        <p14:creationId xmlns:p14="http://schemas.microsoft.com/office/powerpoint/2010/main" val="181736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E1CF7B-452B-4037-93FD-DF0CE065A77F}" type="slidenum">
              <a:rPr kumimoji="1" lang="ja-JP" altLang="en-US" smtClean="0"/>
              <a:t>3</a:t>
            </a:fld>
            <a:endParaRPr kumimoji="1" lang="ja-JP" altLang="en-US"/>
          </a:p>
        </p:txBody>
      </p:sp>
    </p:spTree>
    <p:extLst>
      <p:ext uri="{BB962C8B-B14F-4D97-AF65-F5344CB8AC3E}">
        <p14:creationId xmlns:p14="http://schemas.microsoft.com/office/powerpoint/2010/main" val="2738827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3550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f47bddb4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25f47bddb4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タイトル スライド">
    <p:bg>
      <p:bgPr>
        <a:gradFill>
          <a:gsLst>
            <a:gs pos="0">
              <a:srgbClr val="018838"/>
            </a:gs>
            <a:gs pos="100000">
              <a:srgbClr val="01BFA8"/>
            </a:gs>
          </a:gsLst>
          <a:lin ang="2700000" scaled="0"/>
        </a:gradFill>
        <a:effectLst/>
      </p:bgPr>
    </p:bg>
    <p:spTree>
      <p:nvGrpSpPr>
        <p:cNvPr id="1" name=""/>
        <p:cNvGrpSpPr/>
        <p:nvPr/>
      </p:nvGrpSpPr>
      <p:grpSpPr>
        <a:xfrm>
          <a:off x="0" y="0"/>
          <a:ext cx="0" cy="0"/>
          <a:chOff x="0" y="0"/>
          <a:chExt cx="0" cy="0"/>
        </a:xfrm>
      </p:grpSpPr>
      <p:grpSp>
        <p:nvGrpSpPr>
          <p:cNvPr id="7" name="グループ化 6"/>
          <p:cNvGrpSpPr/>
          <p:nvPr userDrawn="1"/>
        </p:nvGrpSpPr>
        <p:grpSpPr>
          <a:xfrm>
            <a:off x="501792" y="1068916"/>
            <a:ext cx="11055381" cy="4395362"/>
            <a:chOff x="501792" y="1068915"/>
            <a:chExt cx="11055381" cy="4395362"/>
          </a:xfrm>
        </p:grpSpPr>
        <p:sp>
          <p:nvSpPr>
            <p:cNvPr id="8" name="角丸四角形 7"/>
            <p:cNvSpPr/>
            <p:nvPr/>
          </p:nvSpPr>
          <p:spPr>
            <a:xfrm rot="2713186">
              <a:off x="1406726" y="163981"/>
              <a:ext cx="4395362" cy="6205230"/>
            </a:xfrm>
            <a:prstGeom prst="roundRect">
              <a:avLst>
                <a:gd name="adj" fmla="val 50000"/>
              </a:avLst>
            </a:prstGeom>
            <a:gradFill>
              <a:gsLst>
                <a:gs pos="0">
                  <a:srgbClr val="01BFA0"/>
                </a:gs>
                <a:gs pos="100000">
                  <a:srgbClr val="018838"/>
                </a:gs>
              </a:gsLst>
              <a:lin ang="5400000" scaled="1"/>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bg1"/>
                </a:solidFill>
              </a:endParaRPr>
            </a:p>
          </p:txBody>
        </p:sp>
        <p:sp>
          <p:nvSpPr>
            <p:cNvPr id="9" name="角丸四角形 8"/>
            <p:cNvSpPr/>
            <p:nvPr/>
          </p:nvSpPr>
          <p:spPr>
            <a:xfrm rot="7055704">
              <a:off x="8113732" y="1723441"/>
              <a:ext cx="2406018" cy="4480864"/>
            </a:xfrm>
            <a:prstGeom prst="roundRect">
              <a:avLst>
                <a:gd name="adj" fmla="val 50000"/>
              </a:avLst>
            </a:prstGeom>
            <a:gradFill>
              <a:gsLst>
                <a:gs pos="0">
                  <a:srgbClr val="018838"/>
                </a:gs>
                <a:gs pos="100000">
                  <a:srgbClr val="01BFA0"/>
                </a:gs>
              </a:gsLst>
              <a:lin ang="5400000" scaled="1"/>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bg1"/>
                </a:solidFill>
              </a:endParaRPr>
            </a:p>
          </p:txBody>
        </p:sp>
      </p:grpSp>
      <p:sp>
        <p:nvSpPr>
          <p:cNvPr id="15" name="Title 1"/>
          <p:cNvSpPr>
            <a:spLocks noGrp="1"/>
          </p:cNvSpPr>
          <p:nvPr>
            <p:ph type="title" hasCustomPrompt="1"/>
          </p:nvPr>
        </p:nvSpPr>
        <p:spPr>
          <a:xfrm>
            <a:off x="853410" y="2380995"/>
            <a:ext cx="10515600" cy="935701"/>
          </a:xfrm>
          <a:prstGeom prst="rect">
            <a:avLst/>
          </a:prstGeom>
        </p:spPr>
        <p:txBody>
          <a:bodyPr/>
          <a:lstStyle>
            <a:lvl1pPr>
              <a:defRPr>
                <a:solidFill>
                  <a:schemeClr val="bg1"/>
                </a:solidFill>
              </a:defRPr>
            </a:lvl1pPr>
          </a:lstStyle>
          <a:p>
            <a:r>
              <a:rPr lang="ja-JP" altLang="en-US" dirty="0"/>
              <a:t>メインタイトル</a:t>
            </a:r>
            <a:endParaRPr lang="en-US" dirty="0"/>
          </a:p>
        </p:txBody>
      </p:sp>
      <p:sp>
        <p:nvSpPr>
          <p:cNvPr id="27" name="Subtitle 2"/>
          <p:cNvSpPr>
            <a:spLocks noGrp="1"/>
          </p:cNvSpPr>
          <p:nvPr>
            <p:ph type="subTitle" idx="1" hasCustomPrompt="1"/>
          </p:nvPr>
        </p:nvSpPr>
        <p:spPr>
          <a:xfrm>
            <a:off x="853410" y="3341258"/>
            <a:ext cx="10515600" cy="49653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サブタイトル</a:t>
            </a:r>
            <a:endParaRPr lang="en-US" dirty="0"/>
          </a:p>
        </p:txBody>
      </p:sp>
      <p:sp>
        <p:nvSpPr>
          <p:cNvPr id="31" name="Text Placeholder 2"/>
          <p:cNvSpPr>
            <a:spLocks noGrp="1"/>
          </p:cNvSpPr>
          <p:nvPr>
            <p:ph type="body" idx="10" hasCustomPrompt="1"/>
          </p:nvPr>
        </p:nvSpPr>
        <p:spPr>
          <a:xfrm>
            <a:off x="853410" y="4202724"/>
            <a:ext cx="10515600" cy="623919"/>
          </a:xfrm>
          <a:prstGeom prst="rect">
            <a:avLst/>
          </a:prstGeo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日付、発表者</a:t>
            </a:r>
          </a:p>
        </p:txBody>
      </p:sp>
      <p:sp>
        <p:nvSpPr>
          <p:cNvPr id="33" name="テキスト プレースホルダー 32"/>
          <p:cNvSpPr>
            <a:spLocks noGrp="1"/>
          </p:cNvSpPr>
          <p:nvPr>
            <p:ph type="body" sz="quarter" idx="11" hasCustomPrompt="1"/>
          </p:nvPr>
        </p:nvSpPr>
        <p:spPr>
          <a:xfrm>
            <a:off x="140707" y="249904"/>
            <a:ext cx="11899069" cy="220731"/>
          </a:xfrm>
          <a:prstGeom prst="rect">
            <a:avLst/>
          </a:prstGeom>
        </p:spPr>
        <p:txBody>
          <a:bodyPr>
            <a:normAutofit/>
          </a:bodyPr>
          <a:lstStyle>
            <a:lvl1pPr marL="0" indent="0">
              <a:buNone/>
              <a:defRPr sz="1200">
                <a:solidFill>
                  <a:schemeClr val="bg1"/>
                </a:solidFill>
              </a:defRPr>
            </a:lvl1pPr>
          </a:lstStyle>
          <a:p>
            <a:pPr lvl="0"/>
            <a:r>
              <a:rPr kumimoji="1" lang="ja-JP" altLang="en-US" dirty="0"/>
              <a:t>注意書きエリア（例：取扱注意、</a:t>
            </a:r>
            <a:r>
              <a:rPr kumimoji="1" lang="en-US" altLang="ja-JP" dirty="0"/>
              <a:t>ver1</a:t>
            </a:r>
            <a:r>
              <a:rPr kumimoji="1" lang="ja-JP" altLang="en-US" dirty="0"/>
              <a:t>等）</a:t>
            </a:r>
            <a:endParaRPr kumimoji="1" lang="en-US" altLang="ja-JP" dirty="0"/>
          </a:p>
        </p:txBody>
      </p:sp>
      <p:sp>
        <p:nvSpPr>
          <p:cNvPr id="34" name="テキスト プレースホルダー 32"/>
          <p:cNvSpPr>
            <a:spLocks noGrp="1"/>
          </p:cNvSpPr>
          <p:nvPr>
            <p:ph type="body" sz="quarter" idx="12" hasCustomPrompt="1"/>
          </p:nvPr>
        </p:nvSpPr>
        <p:spPr>
          <a:xfrm>
            <a:off x="11585723" y="6589407"/>
            <a:ext cx="454053" cy="220731"/>
          </a:xfrm>
          <a:prstGeom prst="rect">
            <a:avLst/>
          </a:prstGeom>
        </p:spPr>
        <p:txBody>
          <a:bodyPr>
            <a:normAutofit/>
          </a:bodyPr>
          <a:lstStyle>
            <a:lvl1pPr marL="0" indent="0" algn="ctr">
              <a:buNone/>
              <a:defRPr sz="120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13045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重要ワード">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78452" y="2614280"/>
            <a:ext cx="10515600" cy="780212"/>
          </a:xfrm>
          <a:prstGeom prst="rect">
            <a:avLst/>
          </a:prstGeom>
        </p:spPr>
        <p:txBody>
          <a:bodyPr anchor="ctr" anchorCtr="0">
            <a:noAutofit/>
          </a:bodyPr>
          <a:lstStyle>
            <a:lvl1pPr algn="ctr">
              <a:defRPr sz="4800">
                <a:solidFill>
                  <a:srgbClr val="595959"/>
                </a:solidFill>
              </a:defRPr>
            </a:lvl1pPr>
          </a:lstStyle>
          <a:p>
            <a:r>
              <a:rPr lang="ja-JP" altLang="en-US" dirty="0"/>
              <a:t>重要ワード</a:t>
            </a:r>
            <a:endParaRPr lang="en-US" dirty="0"/>
          </a:p>
        </p:txBody>
      </p:sp>
      <p:sp>
        <p:nvSpPr>
          <p:cNvPr id="3" name="Text Placeholder 2"/>
          <p:cNvSpPr>
            <a:spLocks noGrp="1"/>
          </p:cNvSpPr>
          <p:nvPr>
            <p:ph type="body" idx="1" hasCustomPrompt="1"/>
          </p:nvPr>
        </p:nvSpPr>
        <p:spPr>
          <a:xfrm>
            <a:off x="878452" y="3608909"/>
            <a:ext cx="10515600" cy="435922"/>
          </a:xfrm>
          <a:prstGeom prst="rect">
            <a:avLst/>
          </a:prstGeom>
        </p:spPr>
        <p:txBody>
          <a:bodyPr anchor="ctr" anchorCtr="0">
            <a:noAutofit/>
          </a:bodyPr>
          <a:lstStyle>
            <a:lvl1pPr marL="0" indent="0" algn="ctr">
              <a:buNone/>
              <a:defRPr sz="2400">
                <a:solidFill>
                  <a:srgbClr val="59595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スクリプト</a:t>
            </a:r>
          </a:p>
        </p:txBody>
      </p:sp>
      <p:sp>
        <p:nvSpPr>
          <p:cNvPr id="7" name="角丸四角形 6"/>
          <p:cNvSpPr/>
          <p:nvPr userDrawn="1"/>
        </p:nvSpPr>
        <p:spPr>
          <a:xfrm>
            <a:off x="663630" y="2014153"/>
            <a:ext cx="10945247" cy="2528047"/>
          </a:xfrm>
          <a:prstGeom prst="roundRect">
            <a:avLst/>
          </a:prstGeom>
          <a:noFill/>
          <a:ln w="57150">
            <a:solidFill>
              <a:srgbClr val="018838"/>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10"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Tree>
    <p:extLst>
      <p:ext uri="{BB962C8B-B14F-4D97-AF65-F5344CB8AC3E}">
        <p14:creationId xmlns:p14="http://schemas.microsoft.com/office/powerpoint/2010/main" val="281724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比較・ビフォーアフターテンプレート">
    <p:spTree>
      <p:nvGrpSpPr>
        <p:cNvPr id="1" name=""/>
        <p:cNvGrpSpPr/>
        <p:nvPr/>
      </p:nvGrpSpPr>
      <p:grpSpPr>
        <a:xfrm>
          <a:off x="0" y="0"/>
          <a:ext cx="0" cy="0"/>
          <a:chOff x="0" y="0"/>
          <a:chExt cx="0" cy="0"/>
        </a:xfrm>
      </p:grpSpPr>
      <p:grpSp>
        <p:nvGrpSpPr>
          <p:cNvPr id="9" name="グループ化 8"/>
          <p:cNvGrpSpPr/>
          <p:nvPr/>
        </p:nvGrpSpPr>
        <p:grpSpPr>
          <a:xfrm>
            <a:off x="716479" y="2172689"/>
            <a:ext cx="10747523" cy="4104323"/>
            <a:chOff x="838200" y="1927658"/>
            <a:chExt cx="10515599" cy="4104323"/>
          </a:xfrm>
        </p:grpSpPr>
        <p:sp>
          <p:nvSpPr>
            <p:cNvPr id="12" name="角丸四角形 11"/>
            <p:cNvSpPr/>
            <p:nvPr/>
          </p:nvSpPr>
          <p:spPr>
            <a:xfrm>
              <a:off x="838200" y="1927658"/>
              <a:ext cx="5097333" cy="4104323"/>
            </a:xfrm>
            <a:prstGeom prst="roundRect">
              <a:avLst>
                <a:gd name="adj" fmla="val 4259"/>
              </a:avLst>
            </a:prstGeom>
            <a:solidFill>
              <a:schemeClr val="bg1"/>
            </a:soli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a:latin typeface="+mn-ea"/>
                </a:rPr>
                <a:t>注意書き、その他情報、</a:t>
              </a:r>
              <a:r>
                <a:rPr lang="en-US" altLang="ja-JP" sz="2800" b="1" dirty="0">
                  <a:latin typeface="+mn-ea"/>
                </a:rPr>
                <a:t>1</a:t>
              </a:r>
              <a:r>
                <a:rPr lang="ja-JP" altLang="en-US" sz="2800" b="1" dirty="0">
                  <a:latin typeface="+mn-ea"/>
                </a:rPr>
                <a:t>游ゴシック</a:t>
              </a:r>
              <a:r>
                <a:rPr lang="en-US" altLang="ja-JP" sz="2800" b="1" dirty="0">
                  <a:latin typeface="+mn-ea"/>
                </a:rPr>
                <a:t>1Bold</a:t>
              </a:r>
            </a:p>
          </p:txBody>
        </p:sp>
        <p:sp>
          <p:nvSpPr>
            <p:cNvPr id="13" name="角丸四角形 12"/>
            <p:cNvSpPr/>
            <p:nvPr/>
          </p:nvSpPr>
          <p:spPr>
            <a:xfrm>
              <a:off x="6256466" y="1927658"/>
              <a:ext cx="5097333" cy="4104323"/>
            </a:xfrm>
            <a:prstGeom prst="roundRect">
              <a:avLst>
                <a:gd name="adj" fmla="val 4259"/>
              </a:avLst>
            </a:prstGeom>
            <a:solidFill>
              <a:schemeClr val="bg1"/>
            </a:solidFill>
            <a:ln w="38100">
              <a:solidFill>
                <a:srgbClr val="018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b="1" u="sng" dirty="0">
                  <a:latin typeface="+mn-ea"/>
                </a:rPr>
                <a:t>Before/</a:t>
              </a:r>
              <a:r>
                <a:rPr lang="ja-JP" altLang="en-US" sz="2800" b="1" u="sng" dirty="0">
                  <a:latin typeface="+mn-ea"/>
                </a:rPr>
                <a:t>競合</a:t>
              </a:r>
              <a:br>
                <a:rPr lang="en-US" altLang="ja-JP" sz="2800" b="1" u="sng" dirty="0">
                  <a:latin typeface="+mn-ea"/>
                </a:rPr>
              </a:br>
              <a:r>
                <a:rPr lang="ja-JP" altLang="en-US" sz="2800" b="1" u="sng" dirty="0">
                  <a:latin typeface="+mn-ea"/>
                </a:rPr>
                <a:t>本テキスト削除可</a:t>
              </a:r>
              <a:endParaRPr lang="en-US" altLang="ja-JP" sz="2800" b="1" u="sng" dirty="0">
                <a:latin typeface="+mn-ea"/>
              </a:endParaRPr>
            </a:p>
          </p:txBody>
        </p:sp>
      </p:grpSp>
      <p:sp>
        <p:nvSpPr>
          <p:cNvPr id="14" name="角丸四角形 13"/>
          <p:cNvSpPr/>
          <p:nvPr userDrawn="1"/>
        </p:nvSpPr>
        <p:spPr>
          <a:xfrm>
            <a:off x="809897" y="861041"/>
            <a:ext cx="136775" cy="973394"/>
          </a:xfrm>
          <a:prstGeom prst="roundRect">
            <a:avLst/>
          </a:prstGeom>
          <a:gradFill flip="none" rotWithShape="1">
            <a:gsLst>
              <a:gs pos="0">
                <a:srgbClr val="018838"/>
              </a:gs>
              <a:gs pos="100000">
                <a:srgbClr val="01BFA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6"/>
          <p:cNvSpPr>
            <a:spLocks noGrp="1"/>
          </p:cNvSpPr>
          <p:nvPr>
            <p:ph type="body" sz="quarter" idx="13" hasCustomPrompt="1"/>
          </p:nvPr>
        </p:nvSpPr>
        <p:spPr>
          <a:xfrm>
            <a:off x="1000988" y="876632"/>
            <a:ext cx="10584735" cy="558629"/>
          </a:xfrm>
          <a:prstGeom prst="rect">
            <a:avLst/>
          </a:prstGeom>
        </p:spPr>
        <p:txBody>
          <a:bodyPr anchor="ctr" anchorCtr="0">
            <a:noAutofit/>
          </a:bodyPr>
          <a:lstStyle>
            <a:lvl1pPr marL="0" indent="0">
              <a:buNone/>
              <a:defRPr sz="3600">
                <a:solidFill>
                  <a:srgbClr val="595959"/>
                </a:solidFill>
              </a:defRPr>
            </a:lvl1pPr>
          </a:lstStyle>
          <a:p>
            <a:pPr lvl="0"/>
            <a:r>
              <a:rPr kumimoji="1" lang="ja-JP" altLang="en-US" dirty="0"/>
              <a:t>タイトル</a:t>
            </a:r>
            <a:endParaRPr kumimoji="1" lang="en-US" altLang="ja-JP" dirty="0"/>
          </a:p>
        </p:txBody>
      </p:sp>
      <p:sp>
        <p:nvSpPr>
          <p:cNvPr id="16" name="テキスト プレースホルダー 16"/>
          <p:cNvSpPr>
            <a:spLocks noGrp="1"/>
          </p:cNvSpPr>
          <p:nvPr>
            <p:ph type="body" sz="quarter" idx="14" hasCustomPrompt="1"/>
          </p:nvPr>
        </p:nvSpPr>
        <p:spPr>
          <a:xfrm>
            <a:off x="1000988" y="1482886"/>
            <a:ext cx="10584735" cy="405998"/>
          </a:xfrm>
          <a:prstGeom prst="rect">
            <a:avLst/>
          </a:prstGeom>
        </p:spPr>
        <p:txBody>
          <a:bodyPr anchor="ctr" anchorCtr="0">
            <a:noAutofit/>
          </a:bodyPr>
          <a:lstStyle>
            <a:lvl1pPr marL="0" indent="0">
              <a:buNone/>
              <a:defRPr sz="2400">
                <a:solidFill>
                  <a:srgbClr val="595959"/>
                </a:solidFill>
              </a:defRPr>
            </a:lvl1pPr>
          </a:lstStyle>
          <a:p>
            <a:pPr lvl="0"/>
            <a:r>
              <a:rPr kumimoji="1" lang="ja-JP" altLang="en-US" dirty="0"/>
              <a:t>サブタイトル</a:t>
            </a:r>
            <a:endParaRPr kumimoji="1" lang="en-US" altLang="ja-JP" dirty="0"/>
          </a:p>
        </p:txBody>
      </p:sp>
      <p:sp>
        <p:nvSpPr>
          <p:cNvPr id="17"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18" name="Text Placeholder 2"/>
          <p:cNvSpPr>
            <a:spLocks noGrp="1"/>
          </p:cNvSpPr>
          <p:nvPr>
            <p:ph type="body" idx="1" hasCustomPrompt="1"/>
          </p:nvPr>
        </p:nvSpPr>
        <p:spPr>
          <a:xfrm>
            <a:off x="716479" y="5261193"/>
            <a:ext cx="5209756" cy="435922"/>
          </a:xfrm>
          <a:prstGeom prst="rect">
            <a:avLst/>
          </a:prstGeom>
        </p:spPr>
        <p:txBody>
          <a:bodyPr anchor="ctr" anchorCtr="0">
            <a:noAutofit/>
          </a:bodyPr>
          <a:lstStyle>
            <a:lvl1pPr marL="0" indent="0" algn="l">
              <a:buNone/>
              <a:defRPr sz="2400">
                <a:solidFill>
                  <a:srgbClr val="59595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見出し</a:t>
            </a:r>
          </a:p>
        </p:txBody>
      </p:sp>
      <p:sp>
        <p:nvSpPr>
          <p:cNvPr id="19" name="テキスト プレースホルダー 16"/>
          <p:cNvSpPr>
            <a:spLocks noGrp="1"/>
          </p:cNvSpPr>
          <p:nvPr>
            <p:ph type="body" sz="quarter" idx="20" hasCustomPrompt="1"/>
          </p:nvPr>
        </p:nvSpPr>
        <p:spPr>
          <a:xfrm>
            <a:off x="716479" y="5697115"/>
            <a:ext cx="5209756" cy="457721"/>
          </a:xfrm>
          <a:prstGeom prst="rect">
            <a:avLst/>
          </a:prstGeom>
        </p:spPr>
        <p:txBody>
          <a:bodyPr anchor="ctr" anchorCtr="0">
            <a:no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
        <p:nvSpPr>
          <p:cNvPr id="20" name="Text Placeholder 2"/>
          <p:cNvSpPr>
            <a:spLocks noGrp="1"/>
          </p:cNvSpPr>
          <p:nvPr>
            <p:ph type="body" idx="21" hasCustomPrompt="1"/>
          </p:nvPr>
        </p:nvSpPr>
        <p:spPr>
          <a:xfrm>
            <a:off x="6254246" y="5261193"/>
            <a:ext cx="5209756" cy="435922"/>
          </a:xfrm>
          <a:prstGeom prst="rect">
            <a:avLst/>
          </a:prstGeom>
        </p:spPr>
        <p:txBody>
          <a:bodyPr anchor="ctr" anchorCtr="0">
            <a:noAutofit/>
          </a:bodyPr>
          <a:lstStyle>
            <a:lvl1pPr marL="0" indent="0" algn="l">
              <a:buNone/>
              <a:defRPr sz="2400">
                <a:solidFill>
                  <a:srgbClr val="01883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見出し</a:t>
            </a:r>
          </a:p>
        </p:txBody>
      </p:sp>
      <p:sp>
        <p:nvSpPr>
          <p:cNvPr id="21" name="テキスト プレースホルダー 16"/>
          <p:cNvSpPr>
            <a:spLocks noGrp="1"/>
          </p:cNvSpPr>
          <p:nvPr>
            <p:ph type="body" sz="quarter" idx="22" hasCustomPrompt="1"/>
          </p:nvPr>
        </p:nvSpPr>
        <p:spPr>
          <a:xfrm>
            <a:off x="6254246" y="5697115"/>
            <a:ext cx="5209756" cy="457721"/>
          </a:xfrm>
          <a:prstGeom prst="rect">
            <a:avLst/>
          </a:prstGeom>
        </p:spPr>
        <p:txBody>
          <a:bodyPr anchor="ctr" anchorCtr="0">
            <a:noAutofit/>
          </a:bodyPr>
          <a:lstStyle>
            <a:lvl1pPr marL="0" indent="0">
              <a:buNone/>
              <a:defRPr sz="1600">
                <a:solidFill>
                  <a:srgbClr val="018838"/>
                </a:solidFill>
              </a:defRPr>
            </a:lvl1pPr>
          </a:lstStyle>
          <a:p>
            <a:pPr lvl="0"/>
            <a:r>
              <a:rPr kumimoji="1" lang="ja-JP" altLang="en-US" dirty="0"/>
              <a:t>本文</a:t>
            </a:r>
            <a:endParaRPr kumimoji="1" lang="en-US" altLang="ja-JP" dirty="0"/>
          </a:p>
        </p:txBody>
      </p:sp>
      <p:sp>
        <p:nvSpPr>
          <p:cNvPr id="22" name="コンテンツ プレースホルダー 6"/>
          <p:cNvSpPr>
            <a:spLocks noGrp="1"/>
          </p:cNvSpPr>
          <p:nvPr>
            <p:ph sz="quarter" idx="23" hasCustomPrompt="1"/>
          </p:nvPr>
        </p:nvSpPr>
        <p:spPr>
          <a:xfrm>
            <a:off x="6254246" y="2393064"/>
            <a:ext cx="5209756" cy="2868129"/>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23" name="コンテンツ プレースホルダー 6"/>
          <p:cNvSpPr>
            <a:spLocks noGrp="1"/>
          </p:cNvSpPr>
          <p:nvPr>
            <p:ph sz="quarter" idx="24" hasCustomPrompt="1"/>
          </p:nvPr>
        </p:nvSpPr>
        <p:spPr>
          <a:xfrm>
            <a:off x="716479" y="2393064"/>
            <a:ext cx="5209756" cy="2868129"/>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24" name="テキスト プレースホルダー 32"/>
          <p:cNvSpPr>
            <a:spLocks noGrp="1"/>
          </p:cNvSpPr>
          <p:nvPr>
            <p:ph type="body" sz="quarter" idx="12" hasCustomPrompt="1"/>
          </p:nvPr>
        </p:nvSpPr>
        <p:spPr>
          <a:xfrm>
            <a:off x="11585723" y="6589407"/>
            <a:ext cx="454053" cy="220731"/>
          </a:xfrm>
          <a:prstGeom prst="rect">
            <a:avLst/>
          </a:prstGeom>
        </p:spPr>
        <p:txBody>
          <a:bodyPr>
            <a:normAutofit/>
          </a:bodyPr>
          <a:lstStyle>
            <a:lvl1pPr marL="0" indent="0" algn="ctr">
              <a:buNone/>
              <a:defRPr sz="1200">
                <a:solidFill>
                  <a:srgbClr val="01BFA0"/>
                </a:solidFill>
              </a:defRPr>
            </a:lvl1pPr>
          </a:lstStyle>
          <a:p>
            <a:pPr lvl="0"/>
            <a:r>
              <a:rPr kumimoji="1" lang="en-US" altLang="ja-JP" dirty="0"/>
              <a:t>00</a:t>
            </a:r>
          </a:p>
        </p:txBody>
      </p:sp>
    </p:spTree>
    <p:extLst>
      <p:ext uri="{BB962C8B-B14F-4D97-AF65-F5344CB8AC3E}">
        <p14:creationId xmlns:p14="http://schemas.microsoft.com/office/powerpoint/2010/main" val="1778337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起承転結スライド">
    <p:spTree>
      <p:nvGrpSpPr>
        <p:cNvPr id="1" name=""/>
        <p:cNvGrpSpPr/>
        <p:nvPr/>
      </p:nvGrpSpPr>
      <p:grpSpPr>
        <a:xfrm>
          <a:off x="0" y="0"/>
          <a:ext cx="0" cy="0"/>
          <a:chOff x="0" y="0"/>
          <a:chExt cx="0" cy="0"/>
        </a:xfrm>
      </p:grpSpPr>
      <p:grpSp>
        <p:nvGrpSpPr>
          <p:cNvPr id="10" name="グループ化 9"/>
          <p:cNvGrpSpPr/>
          <p:nvPr userDrawn="1"/>
        </p:nvGrpSpPr>
        <p:grpSpPr>
          <a:xfrm>
            <a:off x="713641" y="2139638"/>
            <a:ext cx="10775826" cy="4104323"/>
            <a:chOff x="838199" y="2101777"/>
            <a:chExt cx="10522644" cy="4104323"/>
          </a:xfrm>
        </p:grpSpPr>
        <p:sp>
          <p:nvSpPr>
            <p:cNvPr id="11" name="二等辺三角形 10"/>
            <p:cNvSpPr/>
            <p:nvPr/>
          </p:nvSpPr>
          <p:spPr>
            <a:xfrm rot="5400000">
              <a:off x="5044126" y="-1000573"/>
              <a:ext cx="1897174" cy="10309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838199" y="2101777"/>
              <a:ext cx="2340701" cy="4104323"/>
            </a:xfrm>
            <a:prstGeom prst="roundRect">
              <a:avLst>
                <a:gd name="adj" fmla="val 4259"/>
              </a:avLst>
            </a:prstGeom>
            <a:solidFill>
              <a:schemeClr val="bg1"/>
            </a:solidFill>
            <a:ln w="38100">
              <a:solidFill>
                <a:srgbClr val="018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dirty="0">
                  <a:latin typeface="+mn-ea"/>
                </a:rPr>
                <a:t>本文</a:t>
              </a:r>
              <a:r>
                <a:rPr lang="en-US" altLang="ja-JP" b="1" dirty="0">
                  <a:latin typeface="+mn-ea"/>
                </a:rPr>
                <a:t>1</a:t>
              </a:r>
              <a:r>
                <a:rPr lang="ja-JP" altLang="en-US" b="1" dirty="0">
                  <a:latin typeface="+mn-ea"/>
                </a:rPr>
                <a:t>游ゴシック</a:t>
              </a:r>
              <a:r>
                <a:rPr lang="en-US" altLang="ja-JP" b="1" dirty="0">
                  <a:latin typeface="+mn-ea"/>
                </a:rPr>
                <a:t>16pt  Bold</a:t>
              </a:r>
            </a:p>
          </p:txBody>
        </p:sp>
        <p:sp>
          <p:nvSpPr>
            <p:cNvPr id="13" name="角丸四角形 12"/>
            <p:cNvSpPr/>
            <p:nvPr/>
          </p:nvSpPr>
          <p:spPr>
            <a:xfrm>
              <a:off x="3565514" y="2101777"/>
              <a:ext cx="2340701" cy="4104323"/>
            </a:xfrm>
            <a:prstGeom prst="roundRect">
              <a:avLst>
                <a:gd name="adj" fmla="val 4259"/>
              </a:avLst>
            </a:prstGeom>
            <a:solidFill>
              <a:schemeClr val="bg1"/>
            </a:solidFill>
            <a:ln w="38100">
              <a:solidFill>
                <a:srgbClr val="018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BFA8"/>
                </a:solidFill>
              </a:endParaRPr>
            </a:p>
          </p:txBody>
        </p:sp>
        <p:sp>
          <p:nvSpPr>
            <p:cNvPr id="14" name="角丸四角形 13"/>
            <p:cNvSpPr/>
            <p:nvPr/>
          </p:nvSpPr>
          <p:spPr>
            <a:xfrm>
              <a:off x="6292828" y="2101777"/>
              <a:ext cx="2340701" cy="4104323"/>
            </a:xfrm>
            <a:prstGeom prst="roundRect">
              <a:avLst>
                <a:gd name="adj" fmla="val 4259"/>
              </a:avLst>
            </a:prstGeom>
            <a:solidFill>
              <a:schemeClr val="bg1"/>
            </a:solidFill>
            <a:ln w="38100">
              <a:solidFill>
                <a:srgbClr val="018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BFA8"/>
                </a:solidFill>
              </a:endParaRPr>
            </a:p>
          </p:txBody>
        </p:sp>
        <p:sp>
          <p:nvSpPr>
            <p:cNvPr id="15" name="角丸四角形 14"/>
            <p:cNvSpPr/>
            <p:nvPr/>
          </p:nvSpPr>
          <p:spPr>
            <a:xfrm>
              <a:off x="9020142" y="2101777"/>
              <a:ext cx="2340701" cy="4104323"/>
            </a:xfrm>
            <a:prstGeom prst="roundRect">
              <a:avLst>
                <a:gd name="adj" fmla="val 4259"/>
              </a:avLst>
            </a:prstGeom>
            <a:solidFill>
              <a:schemeClr val="bg1"/>
            </a:solidFill>
            <a:ln w="38100">
              <a:solidFill>
                <a:srgbClr val="018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BFA8"/>
                </a:solidFill>
              </a:endParaRPr>
            </a:p>
          </p:txBody>
        </p:sp>
      </p:grpSp>
      <p:sp>
        <p:nvSpPr>
          <p:cNvPr id="16" name="角丸四角形 15"/>
          <p:cNvSpPr/>
          <p:nvPr userDrawn="1"/>
        </p:nvSpPr>
        <p:spPr>
          <a:xfrm>
            <a:off x="809897" y="861041"/>
            <a:ext cx="136775" cy="973394"/>
          </a:xfrm>
          <a:prstGeom prst="roundRect">
            <a:avLst/>
          </a:prstGeom>
          <a:gradFill flip="none" rotWithShape="1">
            <a:gsLst>
              <a:gs pos="0">
                <a:srgbClr val="018838"/>
              </a:gs>
              <a:gs pos="100000">
                <a:srgbClr val="01BFA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6"/>
          <p:cNvSpPr>
            <a:spLocks noGrp="1"/>
          </p:cNvSpPr>
          <p:nvPr>
            <p:ph type="body" sz="quarter" idx="13" hasCustomPrompt="1"/>
          </p:nvPr>
        </p:nvSpPr>
        <p:spPr>
          <a:xfrm>
            <a:off x="1000988" y="876632"/>
            <a:ext cx="10584735" cy="558629"/>
          </a:xfrm>
          <a:prstGeom prst="rect">
            <a:avLst/>
          </a:prstGeom>
        </p:spPr>
        <p:txBody>
          <a:bodyPr anchor="ctr" anchorCtr="0">
            <a:noAutofit/>
          </a:bodyPr>
          <a:lstStyle>
            <a:lvl1pPr marL="0" indent="0">
              <a:buNone/>
              <a:defRPr sz="3600">
                <a:solidFill>
                  <a:srgbClr val="595959"/>
                </a:solidFill>
              </a:defRPr>
            </a:lvl1pPr>
          </a:lstStyle>
          <a:p>
            <a:pPr lvl="0"/>
            <a:r>
              <a:rPr kumimoji="1" lang="ja-JP" altLang="en-US" dirty="0"/>
              <a:t>タイトル</a:t>
            </a:r>
            <a:endParaRPr kumimoji="1" lang="en-US" altLang="ja-JP" dirty="0"/>
          </a:p>
        </p:txBody>
      </p:sp>
      <p:sp>
        <p:nvSpPr>
          <p:cNvPr id="18" name="テキスト プレースホルダー 16"/>
          <p:cNvSpPr>
            <a:spLocks noGrp="1"/>
          </p:cNvSpPr>
          <p:nvPr>
            <p:ph type="body" sz="quarter" idx="14" hasCustomPrompt="1"/>
          </p:nvPr>
        </p:nvSpPr>
        <p:spPr>
          <a:xfrm>
            <a:off x="1000988" y="1482886"/>
            <a:ext cx="10584735" cy="405998"/>
          </a:xfrm>
          <a:prstGeom prst="rect">
            <a:avLst/>
          </a:prstGeom>
        </p:spPr>
        <p:txBody>
          <a:bodyPr anchor="ctr" anchorCtr="0">
            <a:noAutofit/>
          </a:bodyPr>
          <a:lstStyle>
            <a:lvl1pPr marL="0" indent="0">
              <a:buNone/>
              <a:defRPr sz="2400">
                <a:solidFill>
                  <a:srgbClr val="595959"/>
                </a:solidFill>
              </a:defRPr>
            </a:lvl1pPr>
          </a:lstStyle>
          <a:p>
            <a:pPr lvl="0"/>
            <a:r>
              <a:rPr kumimoji="1" lang="ja-JP" altLang="en-US" dirty="0"/>
              <a:t>サブタイトル</a:t>
            </a:r>
            <a:endParaRPr kumimoji="1" lang="en-US" altLang="ja-JP" dirty="0"/>
          </a:p>
        </p:txBody>
      </p:sp>
      <p:sp>
        <p:nvSpPr>
          <p:cNvPr id="19"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20" name="Text Placeholder 2"/>
          <p:cNvSpPr>
            <a:spLocks noGrp="1"/>
          </p:cNvSpPr>
          <p:nvPr>
            <p:ph type="body" idx="1" hasCustomPrompt="1"/>
          </p:nvPr>
        </p:nvSpPr>
        <p:spPr>
          <a:xfrm>
            <a:off x="741944" y="5281472"/>
            <a:ext cx="2368717" cy="720510"/>
          </a:xfrm>
          <a:prstGeom prst="rect">
            <a:avLst/>
          </a:prstGeom>
        </p:spPr>
        <p:txBody>
          <a:bodyPr anchor="ctr" anchorCtr="0">
            <a:noAutofit/>
          </a:bodyPr>
          <a:lstStyle>
            <a:lvl1pPr marL="0" indent="0" algn="l">
              <a:buNone/>
              <a:defRPr sz="1800">
                <a:solidFill>
                  <a:srgbClr val="59595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見出し</a:t>
            </a:r>
          </a:p>
        </p:txBody>
      </p:sp>
      <p:sp>
        <p:nvSpPr>
          <p:cNvPr id="21" name="コンテンツ プレースホルダー 6"/>
          <p:cNvSpPr>
            <a:spLocks noGrp="1"/>
          </p:cNvSpPr>
          <p:nvPr>
            <p:ph sz="quarter" idx="24" hasCustomPrompt="1"/>
          </p:nvPr>
        </p:nvSpPr>
        <p:spPr>
          <a:xfrm>
            <a:off x="741944" y="2224841"/>
            <a:ext cx="2368717" cy="3032567"/>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22" name="Text Placeholder 2"/>
          <p:cNvSpPr>
            <a:spLocks noGrp="1"/>
          </p:cNvSpPr>
          <p:nvPr>
            <p:ph type="body" idx="25" hasCustomPrompt="1"/>
          </p:nvPr>
        </p:nvSpPr>
        <p:spPr>
          <a:xfrm>
            <a:off x="3506576" y="5281472"/>
            <a:ext cx="2368717" cy="720510"/>
          </a:xfrm>
          <a:prstGeom prst="rect">
            <a:avLst/>
          </a:prstGeom>
        </p:spPr>
        <p:txBody>
          <a:bodyPr anchor="ctr" anchorCtr="0">
            <a:noAutofit/>
          </a:bodyPr>
          <a:lstStyle>
            <a:lvl1pPr marL="0" indent="0" algn="l">
              <a:buNone/>
              <a:defRPr sz="1800">
                <a:solidFill>
                  <a:srgbClr val="59595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見出し</a:t>
            </a:r>
          </a:p>
        </p:txBody>
      </p:sp>
      <p:sp>
        <p:nvSpPr>
          <p:cNvPr id="23" name="コンテンツ プレースホルダー 6"/>
          <p:cNvSpPr>
            <a:spLocks noGrp="1"/>
          </p:cNvSpPr>
          <p:nvPr>
            <p:ph sz="quarter" idx="26" hasCustomPrompt="1"/>
          </p:nvPr>
        </p:nvSpPr>
        <p:spPr>
          <a:xfrm>
            <a:off x="3506576" y="2224841"/>
            <a:ext cx="2368717" cy="3032567"/>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24" name="Text Placeholder 2"/>
          <p:cNvSpPr>
            <a:spLocks noGrp="1"/>
          </p:cNvSpPr>
          <p:nvPr>
            <p:ph type="body" idx="27" hasCustomPrompt="1"/>
          </p:nvPr>
        </p:nvSpPr>
        <p:spPr>
          <a:xfrm>
            <a:off x="6322662" y="5295927"/>
            <a:ext cx="2368717" cy="720510"/>
          </a:xfrm>
          <a:prstGeom prst="rect">
            <a:avLst/>
          </a:prstGeom>
        </p:spPr>
        <p:txBody>
          <a:bodyPr anchor="ctr" anchorCtr="0">
            <a:noAutofit/>
          </a:bodyPr>
          <a:lstStyle>
            <a:lvl1pPr marL="0" indent="0" algn="l">
              <a:buNone/>
              <a:defRPr sz="1800">
                <a:solidFill>
                  <a:srgbClr val="59595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見出し</a:t>
            </a:r>
          </a:p>
        </p:txBody>
      </p:sp>
      <p:sp>
        <p:nvSpPr>
          <p:cNvPr id="25" name="コンテンツ プレースホルダー 6"/>
          <p:cNvSpPr>
            <a:spLocks noGrp="1"/>
          </p:cNvSpPr>
          <p:nvPr>
            <p:ph sz="quarter" idx="28" hasCustomPrompt="1"/>
          </p:nvPr>
        </p:nvSpPr>
        <p:spPr>
          <a:xfrm>
            <a:off x="6322662" y="2239296"/>
            <a:ext cx="2368717" cy="3032567"/>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26" name="Text Placeholder 2"/>
          <p:cNvSpPr>
            <a:spLocks noGrp="1"/>
          </p:cNvSpPr>
          <p:nvPr>
            <p:ph type="body" idx="29" hasCustomPrompt="1"/>
          </p:nvPr>
        </p:nvSpPr>
        <p:spPr>
          <a:xfrm>
            <a:off x="9110444" y="5295927"/>
            <a:ext cx="2368717" cy="720510"/>
          </a:xfrm>
          <a:prstGeom prst="rect">
            <a:avLst/>
          </a:prstGeom>
        </p:spPr>
        <p:txBody>
          <a:bodyPr anchor="ctr" anchorCtr="0">
            <a:noAutofit/>
          </a:bodyPr>
          <a:lstStyle>
            <a:lvl1pPr marL="0" indent="0" algn="l">
              <a:buNone/>
              <a:defRPr sz="1800">
                <a:solidFill>
                  <a:srgbClr val="59595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見出し</a:t>
            </a:r>
          </a:p>
        </p:txBody>
      </p:sp>
      <p:sp>
        <p:nvSpPr>
          <p:cNvPr id="27" name="コンテンツ プレースホルダー 6"/>
          <p:cNvSpPr>
            <a:spLocks noGrp="1"/>
          </p:cNvSpPr>
          <p:nvPr>
            <p:ph sz="quarter" idx="30" hasCustomPrompt="1"/>
          </p:nvPr>
        </p:nvSpPr>
        <p:spPr>
          <a:xfrm>
            <a:off x="9110444" y="2239296"/>
            <a:ext cx="2368717" cy="3032567"/>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28"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Tree>
    <p:extLst>
      <p:ext uri="{BB962C8B-B14F-4D97-AF65-F5344CB8AC3E}">
        <p14:creationId xmlns:p14="http://schemas.microsoft.com/office/powerpoint/2010/main" val="196924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図のみ（１枚）">
    <p:spTree>
      <p:nvGrpSpPr>
        <p:cNvPr id="1" name=""/>
        <p:cNvGrpSpPr/>
        <p:nvPr/>
      </p:nvGrpSpPr>
      <p:grpSpPr>
        <a:xfrm>
          <a:off x="0" y="0"/>
          <a:ext cx="0" cy="0"/>
          <a:chOff x="0" y="0"/>
          <a:chExt cx="0" cy="0"/>
        </a:xfrm>
      </p:grpSpPr>
      <p:sp>
        <p:nvSpPr>
          <p:cNvPr id="8"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9"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
        <p:nvSpPr>
          <p:cNvPr id="10" name="コンテンツ プレースホルダー 6"/>
          <p:cNvSpPr>
            <a:spLocks noGrp="1"/>
          </p:cNvSpPr>
          <p:nvPr>
            <p:ph sz="quarter" idx="21" hasCustomPrompt="1"/>
          </p:nvPr>
        </p:nvSpPr>
        <p:spPr>
          <a:xfrm>
            <a:off x="894636" y="713186"/>
            <a:ext cx="10459161" cy="5571349"/>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Tree>
    <p:extLst>
      <p:ext uri="{BB962C8B-B14F-4D97-AF65-F5344CB8AC3E}">
        <p14:creationId xmlns:p14="http://schemas.microsoft.com/office/powerpoint/2010/main" val="4097362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図のみ（２枚）">
    <p:spTree>
      <p:nvGrpSpPr>
        <p:cNvPr id="1" name=""/>
        <p:cNvGrpSpPr/>
        <p:nvPr/>
      </p:nvGrpSpPr>
      <p:grpSpPr>
        <a:xfrm>
          <a:off x="0" y="0"/>
          <a:ext cx="0" cy="0"/>
          <a:chOff x="0" y="0"/>
          <a:chExt cx="0" cy="0"/>
        </a:xfrm>
      </p:grpSpPr>
      <p:sp>
        <p:nvSpPr>
          <p:cNvPr id="8"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9"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
        <p:nvSpPr>
          <p:cNvPr id="10" name="コンテンツ プレースホルダー 6"/>
          <p:cNvSpPr>
            <a:spLocks noGrp="1"/>
          </p:cNvSpPr>
          <p:nvPr>
            <p:ph sz="quarter" idx="21" hasCustomPrompt="1"/>
          </p:nvPr>
        </p:nvSpPr>
        <p:spPr>
          <a:xfrm>
            <a:off x="894637" y="713186"/>
            <a:ext cx="5109728" cy="5571349"/>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1" name="コンテンツ プレースホルダー 6"/>
          <p:cNvSpPr>
            <a:spLocks noGrp="1"/>
          </p:cNvSpPr>
          <p:nvPr>
            <p:ph sz="quarter" idx="22" hasCustomPrompt="1"/>
          </p:nvPr>
        </p:nvSpPr>
        <p:spPr>
          <a:xfrm>
            <a:off x="6244070" y="713185"/>
            <a:ext cx="5109728" cy="5571349"/>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Tree>
    <p:extLst>
      <p:ext uri="{BB962C8B-B14F-4D97-AF65-F5344CB8AC3E}">
        <p14:creationId xmlns:p14="http://schemas.microsoft.com/office/powerpoint/2010/main" val="3755071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図のみ（３枚）">
    <p:spTree>
      <p:nvGrpSpPr>
        <p:cNvPr id="1" name=""/>
        <p:cNvGrpSpPr/>
        <p:nvPr/>
      </p:nvGrpSpPr>
      <p:grpSpPr>
        <a:xfrm>
          <a:off x="0" y="0"/>
          <a:ext cx="0" cy="0"/>
          <a:chOff x="0" y="0"/>
          <a:chExt cx="0" cy="0"/>
        </a:xfrm>
      </p:grpSpPr>
      <p:sp>
        <p:nvSpPr>
          <p:cNvPr id="8"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9"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
        <p:nvSpPr>
          <p:cNvPr id="10" name="コンテンツ プレースホルダー 6"/>
          <p:cNvSpPr>
            <a:spLocks noGrp="1"/>
          </p:cNvSpPr>
          <p:nvPr>
            <p:ph sz="quarter" idx="21" hasCustomPrompt="1"/>
          </p:nvPr>
        </p:nvSpPr>
        <p:spPr>
          <a:xfrm>
            <a:off x="894637" y="713186"/>
            <a:ext cx="5109728" cy="5571349"/>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1" name="コンテンツ プレースホルダー 6"/>
          <p:cNvSpPr>
            <a:spLocks noGrp="1"/>
          </p:cNvSpPr>
          <p:nvPr>
            <p:ph sz="quarter" idx="22" hasCustomPrompt="1"/>
          </p:nvPr>
        </p:nvSpPr>
        <p:spPr>
          <a:xfrm>
            <a:off x="6244070" y="713186"/>
            <a:ext cx="5109728" cy="2639028"/>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4" name="コンテンツ プレースホルダー 6"/>
          <p:cNvSpPr>
            <a:spLocks noGrp="1"/>
          </p:cNvSpPr>
          <p:nvPr>
            <p:ph sz="quarter" idx="24" hasCustomPrompt="1"/>
          </p:nvPr>
        </p:nvSpPr>
        <p:spPr>
          <a:xfrm>
            <a:off x="6244070" y="3645508"/>
            <a:ext cx="5109728" cy="2639028"/>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Tree>
    <p:extLst>
      <p:ext uri="{BB962C8B-B14F-4D97-AF65-F5344CB8AC3E}">
        <p14:creationId xmlns:p14="http://schemas.microsoft.com/office/powerpoint/2010/main" val="888677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図のみ（４枚）">
    <p:spTree>
      <p:nvGrpSpPr>
        <p:cNvPr id="1" name=""/>
        <p:cNvGrpSpPr/>
        <p:nvPr/>
      </p:nvGrpSpPr>
      <p:grpSpPr>
        <a:xfrm>
          <a:off x="0" y="0"/>
          <a:ext cx="0" cy="0"/>
          <a:chOff x="0" y="0"/>
          <a:chExt cx="0" cy="0"/>
        </a:xfrm>
      </p:grpSpPr>
      <p:sp>
        <p:nvSpPr>
          <p:cNvPr id="8"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9"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
        <p:nvSpPr>
          <p:cNvPr id="10" name="コンテンツ プレースホルダー 6"/>
          <p:cNvSpPr>
            <a:spLocks noGrp="1"/>
          </p:cNvSpPr>
          <p:nvPr>
            <p:ph sz="quarter" idx="21" hasCustomPrompt="1"/>
          </p:nvPr>
        </p:nvSpPr>
        <p:spPr>
          <a:xfrm>
            <a:off x="894637" y="713187"/>
            <a:ext cx="5109728" cy="2639028"/>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1" name="コンテンツ プレースホルダー 6"/>
          <p:cNvSpPr>
            <a:spLocks noGrp="1"/>
          </p:cNvSpPr>
          <p:nvPr>
            <p:ph sz="quarter" idx="22" hasCustomPrompt="1"/>
          </p:nvPr>
        </p:nvSpPr>
        <p:spPr>
          <a:xfrm>
            <a:off x="6244070" y="713186"/>
            <a:ext cx="5109728" cy="2639028"/>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3" name="コンテンツ プレースホルダー 6"/>
          <p:cNvSpPr>
            <a:spLocks noGrp="1"/>
          </p:cNvSpPr>
          <p:nvPr>
            <p:ph sz="quarter" idx="23" hasCustomPrompt="1"/>
          </p:nvPr>
        </p:nvSpPr>
        <p:spPr>
          <a:xfrm>
            <a:off x="894637" y="3645509"/>
            <a:ext cx="5109728" cy="2639028"/>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4" name="コンテンツ プレースホルダー 6"/>
          <p:cNvSpPr>
            <a:spLocks noGrp="1"/>
          </p:cNvSpPr>
          <p:nvPr>
            <p:ph sz="quarter" idx="24" hasCustomPrompt="1"/>
          </p:nvPr>
        </p:nvSpPr>
        <p:spPr>
          <a:xfrm>
            <a:off x="6244070" y="3645508"/>
            <a:ext cx="5109728" cy="2639028"/>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Tree>
    <p:extLst>
      <p:ext uri="{BB962C8B-B14F-4D97-AF65-F5344CB8AC3E}">
        <p14:creationId xmlns:p14="http://schemas.microsoft.com/office/powerpoint/2010/main" val="2836042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本文＋画像（１枚）">
    <p:spTree>
      <p:nvGrpSpPr>
        <p:cNvPr id="1" name=""/>
        <p:cNvGrpSpPr/>
        <p:nvPr/>
      </p:nvGrpSpPr>
      <p:grpSpPr>
        <a:xfrm>
          <a:off x="0" y="0"/>
          <a:ext cx="0" cy="0"/>
          <a:chOff x="0" y="0"/>
          <a:chExt cx="0" cy="0"/>
        </a:xfrm>
      </p:grpSpPr>
      <p:sp>
        <p:nvSpPr>
          <p:cNvPr id="8"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9" name="コンテンツ プレースホルダー 6"/>
          <p:cNvSpPr>
            <a:spLocks noGrp="1"/>
          </p:cNvSpPr>
          <p:nvPr>
            <p:ph sz="quarter" idx="21" hasCustomPrompt="1"/>
          </p:nvPr>
        </p:nvSpPr>
        <p:spPr>
          <a:xfrm>
            <a:off x="860660" y="803427"/>
            <a:ext cx="10459161" cy="4085863"/>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0" name="テキスト プレースホルダー 16"/>
          <p:cNvSpPr>
            <a:spLocks noGrp="1"/>
          </p:cNvSpPr>
          <p:nvPr>
            <p:ph type="body" sz="quarter" idx="20" hasCustomPrompt="1"/>
          </p:nvPr>
        </p:nvSpPr>
        <p:spPr>
          <a:xfrm>
            <a:off x="860660" y="5080870"/>
            <a:ext cx="10459161" cy="1065407"/>
          </a:xfrm>
          <a:prstGeom prst="rect">
            <a:avLst/>
          </a:prstGeom>
        </p:spPr>
        <p:txBody>
          <a:bodyPr anchor="ctr" anchorCtr="0">
            <a:no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
        <p:nvSpPr>
          <p:cNvPr id="11"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Tree>
    <p:extLst>
      <p:ext uri="{BB962C8B-B14F-4D97-AF65-F5344CB8AC3E}">
        <p14:creationId xmlns:p14="http://schemas.microsoft.com/office/powerpoint/2010/main" val="707017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本文＋画像（２枚）">
    <p:spTree>
      <p:nvGrpSpPr>
        <p:cNvPr id="1" name=""/>
        <p:cNvGrpSpPr/>
        <p:nvPr/>
      </p:nvGrpSpPr>
      <p:grpSpPr>
        <a:xfrm>
          <a:off x="0" y="0"/>
          <a:ext cx="0" cy="0"/>
          <a:chOff x="0" y="0"/>
          <a:chExt cx="0" cy="0"/>
        </a:xfrm>
      </p:grpSpPr>
      <p:sp>
        <p:nvSpPr>
          <p:cNvPr id="7"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8" name="テキスト プレースホルダー 16"/>
          <p:cNvSpPr>
            <a:spLocks noGrp="1"/>
          </p:cNvSpPr>
          <p:nvPr>
            <p:ph type="body" sz="quarter" idx="20" hasCustomPrompt="1"/>
          </p:nvPr>
        </p:nvSpPr>
        <p:spPr>
          <a:xfrm>
            <a:off x="860660" y="5080870"/>
            <a:ext cx="10459161" cy="1065407"/>
          </a:xfrm>
          <a:prstGeom prst="rect">
            <a:avLst/>
          </a:prstGeom>
        </p:spPr>
        <p:txBody>
          <a:bodyPr anchor="ctr" anchorCtr="0">
            <a:norm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
        <p:nvSpPr>
          <p:cNvPr id="9" name="コンテンツ プレースホルダー 6"/>
          <p:cNvSpPr>
            <a:spLocks noGrp="1"/>
          </p:cNvSpPr>
          <p:nvPr>
            <p:ph sz="quarter" idx="21" hasCustomPrompt="1"/>
          </p:nvPr>
        </p:nvSpPr>
        <p:spPr>
          <a:xfrm>
            <a:off x="860660" y="803427"/>
            <a:ext cx="5109728" cy="4085864"/>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0" name="コンテンツ プレースホルダー 6"/>
          <p:cNvSpPr>
            <a:spLocks noGrp="1"/>
          </p:cNvSpPr>
          <p:nvPr>
            <p:ph sz="quarter" idx="22" hasCustomPrompt="1"/>
          </p:nvPr>
        </p:nvSpPr>
        <p:spPr>
          <a:xfrm>
            <a:off x="6210093" y="803426"/>
            <a:ext cx="5109728" cy="4085864"/>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2"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Tree>
    <p:extLst>
      <p:ext uri="{BB962C8B-B14F-4D97-AF65-F5344CB8AC3E}">
        <p14:creationId xmlns:p14="http://schemas.microsoft.com/office/powerpoint/2010/main" val="4286280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本文＋画像（３枚）">
    <p:spTree>
      <p:nvGrpSpPr>
        <p:cNvPr id="1" name=""/>
        <p:cNvGrpSpPr/>
        <p:nvPr/>
      </p:nvGrpSpPr>
      <p:grpSpPr>
        <a:xfrm>
          <a:off x="0" y="0"/>
          <a:ext cx="0" cy="0"/>
          <a:chOff x="0" y="0"/>
          <a:chExt cx="0" cy="0"/>
        </a:xfrm>
      </p:grpSpPr>
      <p:sp>
        <p:nvSpPr>
          <p:cNvPr id="7" name="テキスト プレースホルダー 16"/>
          <p:cNvSpPr>
            <a:spLocks noGrp="1"/>
          </p:cNvSpPr>
          <p:nvPr>
            <p:ph type="body" sz="quarter" idx="20" hasCustomPrompt="1"/>
          </p:nvPr>
        </p:nvSpPr>
        <p:spPr>
          <a:xfrm>
            <a:off x="860660" y="5080870"/>
            <a:ext cx="10459161" cy="1065407"/>
          </a:xfrm>
          <a:prstGeom prst="rect">
            <a:avLst/>
          </a:prstGeom>
        </p:spPr>
        <p:txBody>
          <a:bodyPr anchor="ctr" anchorCtr="0">
            <a:no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
        <p:nvSpPr>
          <p:cNvPr id="10"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12" name="コンテンツ プレースホルダー 6"/>
          <p:cNvSpPr>
            <a:spLocks noGrp="1"/>
          </p:cNvSpPr>
          <p:nvPr>
            <p:ph sz="quarter" idx="24" hasCustomPrompt="1"/>
          </p:nvPr>
        </p:nvSpPr>
        <p:spPr>
          <a:xfrm>
            <a:off x="6244070" y="2969442"/>
            <a:ext cx="5075751" cy="1919849"/>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5" name="コンテンツ プレースホルダー 6"/>
          <p:cNvSpPr>
            <a:spLocks noGrp="1"/>
          </p:cNvSpPr>
          <p:nvPr>
            <p:ph sz="quarter" idx="25" hasCustomPrompt="1"/>
          </p:nvPr>
        </p:nvSpPr>
        <p:spPr>
          <a:xfrm>
            <a:off x="6244070" y="803427"/>
            <a:ext cx="5075751" cy="1919849"/>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6" name="コンテンツ プレースホルダー 6"/>
          <p:cNvSpPr>
            <a:spLocks noGrp="1"/>
          </p:cNvSpPr>
          <p:nvPr>
            <p:ph sz="quarter" idx="21" hasCustomPrompt="1"/>
          </p:nvPr>
        </p:nvSpPr>
        <p:spPr>
          <a:xfrm>
            <a:off x="860660" y="803427"/>
            <a:ext cx="5109728" cy="4085864"/>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7"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Tree>
    <p:extLst>
      <p:ext uri="{BB962C8B-B14F-4D97-AF65-F5344CB8AC3E}">
        <p14:creationId xmlns:p14="http://schemas.microsoft.com/office/powerpoint/2010/main" val="304515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5" name="角丸四角形 4"/>
          <p:cNvSpPr/>
          <p:nvPr userDrawn="1"/>
        </p:nvSpPr>
        <p:spPr>
          <a:xfrm rot="3618708">
            <a:off x="7219101" y="1294223"/>
            <a:ext cx="2178928" cy="5569612"/>
          </a:xfrm>
          <a:prstGeom prst="roundRect">
            <a:avLst>
              <a:gd name="adj" fmla="val 50000"/>
            </a:avLst>
          </a:prstGeom>
          <a:gradFill>
            <a:gsLst>
              <a:gs pos="0">
                <a:srgbClr val="018838">
                  <a:alpha val="5000"/>
                </a:srgbClr>
              </a:gs>
              <a:gs pos="100000">
                <a:srgbClr val="01BFA8">
                  <a:alpha val="5000"/>
                </a:srgbClr>
              </a:gs>
            </a:gsLst>
            <a:lin ang="5400000" scaled="1"/>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bg1"/>
              </a:solidFill>
            </a:endParaRPr>
          </a:p>
        </p:txBody>
      </p:sp>
      <p:sp>
        <p:nvSpPr>
          <p:cNvPr id="6" name="角丸四角形 5"/>
          <p:cNvSpPr/>
          <p:nvPr userDrawn="1"/>
        </p:nvSpPr>
        <p:spPr>
          <a:xfrm rot="18103315">
            <a:off x="5156292" y="526246"/>
            <a:ext cx="1226136" cy="2794365"/>
          </a:xfrm>
          <a:prstGeom prst="roundRect">
            <a:avLst>
              <a:gd name="adj" fmla="val 50000"/>
            </a:avLst>
          </a:prstGeom>
          <a:gradFill>
            <a:gsLst>
              <a:gs pos="0">
                <a:srgbClr val="018838">
                  <a:alpha val="5000"/>
                </a:srgbClr>
              </a:gs>
              <a:gs pos="100000">
                <a:srgbClr val="01BFA8">
                  <a:alpha val="5000"/>
                </a:srgbClr>
              </a:gs>
            </a:gsLst>
            <a:lin ang="5400000" scaled="1"/>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bg1"/>
              </a:solidFill>
            </a:endParaRPr>
          </a:p>
        </p:txBody>
      </p:sp>
      <p:sp>
        <p:nvSpPr>
          <p:cNvPr id="7" name="角丸四角形 6"/>
          <p:cNvSpPr/>
          <p:nvPr userDrawn="1"/>
        </p:nvSpPr>
        <p:spPr>
          <a:xfrm rot="17056654">
            <a:off x="1427231" y="2754912"/>
            <a:ext cx="428589" cy="1472121"/>
          </a:xfrm>
          <a:prstGeom prst="roundRect">
            <a:avLst>
              <a:gd name="adj" fmla="val 50000"/>
            </a:avLst>
          </a:prstGeom>
          <a:gradFill>
            <a:gsLst>
              <a:gs pos="0">
                <a:srgbClr val="018838">
                  <a:alpha val="5000"/>
                </a:srgbClr>
              </a:gs>
              <a:gs pos="100000">
                <a:srgbClr val="01BFA8">
                  <a:alpha val="10000"/>
                </a:srgbClr>
              </a:gs>
            </a:gsLst>
            <a:lin ang="5400000" scaled="1"/>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bg1"/>
              </a:solidFill>
            </a:endParaRPr>
          </a:p>
        </p:txBody>
      </p:sp>
      <p:sp>
        <p:nvSpPr>
          <p:cNvPr id="14" name="テキスト プレースホルダー 32"/>
          <p:cNvSpPr>
            <a:spLocks noGrp="1"/>
          </p:cNvSpPr>
          <p:nvPr>
            <p:ph type="body" sz="quarter" idx="12" hasCustomPrompt="1"/>
          </p:nvPr>
        </p:nvSpPr>
        <p:spPr>
          <a:xfrm>
            <a:off x="11585723" y="6589407"/>
            <a:ext cx="454053" cy="220731"/>
          </a:xfrm>
          <a:prstGeom prst="rect">
            <a:avLst/>
          </a:prstGeom>
        </p:spPr>
        <p:txBody>
          <a:bodyPr>
            <a:normAutofit/>
          </a:bodyPr>
          <a:lstStyle>
            <a:lvl1pPr marL="0" indent="0" algn="ctr">
              <a:buNone/>
              <a:defRPr sz="1200">
                <a:solidFill>
                  <a:srgbClr val="01BFA0"/>
                </a:solidFill>
              </a:defRPr>
            </a:lvl1pPr>
          </a:lstStyle>
          <a:p>
            <a:pPr lvl="0"/>
            <a:r>
              <a:rPr kumimoji="1" lang="en-US" altLang="ja-JP" dirty="0"/>
              <a:t>00</a:t>
            </a:r>
          </a:p>
        </p:txBody>
      </p:sp>
      <p:sp>
        <p:nvSpPr>
          <p:cNvPr id="16" name="テキスト プレースホルダー 15"/>
          <p:cNvSpPr>
            <a:spLocks noGrp="1"/>
          </p:cNvSpPr>
          <p:nvPr>
            <p:ph type="body" sz="quarter" idx="13" hasCustomPrompt="1"/>
          </p:nvPr>
        </p:nvSpPr>
        <p:spPr>
          <a:xfrm>
            <a:off x="4258553" y="667312"/>
            <a:ext cx="6019766" cy="5374761"/>
          </a:xfrm>
          <a:prstGeom prst="rect">
            <a:avLst/>
          </a:prstGeom>
        </p:spPr>
        <p:txBody>
          <a:bodyPr anchor="ctr">
            <a:normAutofit/>
          </a:bodyPr>
          <a:lstStyle>
            <a:lvl1pPr marL="457200" indent="-457200">
              <a:buFont typeface="+mj-lt"/>
              <a:buAutoNum type="arabicPeriod"/>
              <a:defRPr sz="2400">
                <a:solidFill>
                  <a:srgbClr val="595959"/>
                </a:solidFill>
              </a:defRPr>
            </a:lvl1pPr>
            <a:lvl2pPr marL="914400" indent="-457200">
              <a:buFont typeface="+mj-lt"/>
              <a:buAutoNum type="arabicPeriod"/>
              <a:defRPr sz="2400"/>
            </a:lvl2pPr>
            <a:lvl3pPr marL="1371600" indent="-457200">
              <a:buFont typeface="+mj-lt"/>
              <a:buAutoNum type="arabicPeriod"/>
              <a:defRPr sz="2400"/>
            </a:lvl3pPr>
            <a:lvl4pPr marL="1828800" indent="-457200">
              <a:buFont typeface="+mj-lt"/>
              <a:buAutoNum type="arabicPeriod"/>
              <a:defRPr sz="2400"/>
            </a:lvl4pPr>
            <a:lvl5pPr marL="2286000" indent="-457200">
              <a:buFont typeface="+mj-lt"/>
              <a:buAutoNum type="arabicPeriod"/>
              <a:defRPr sz="2400"/>
            </a:lvl5pPr>
          </a:lstStyle>
          <a:p>
            <a:pPr lvl="0"/>
            <a:r>
              <a:rPr kumimoji="1" lang="ja-JP" altLang="en-US" dirty="0"/>
              <a:t>セクションタイトル </a:t>
            </a:r>
            <a:r>
              <a:rPr kumimoji="1" lang="en-US" altLang="ja-JP" dirty="0"/>
              <a:t>00~00</a:t>
            </a:r>
            <a:endParaRPr kumimoji="1" lang="ja-JP" altLang="en-US" dirty="0"/>
          </a:p>
        </p:txBody>
      </p:sp>
    </p:spTree>
    <p:extLst>
      <p:ext uri="{BB962C8B-B14F-4D97-AF65-F5344CB8AC3E}">
        <p14:creationId xmlns:p14="http://schemas.microsoft.com/office/powerpoint/2010/main" val="1622223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本文＋画像（４枚）">
    <p:spTree>
      <p:nvGrpSpPr>
        <p:cNvPr id="1" name=""/>
        <p:cNvGrpSpPr/>
        <p:nvPr/>
      </p:nvGrpSpPr>
      <p:grpSpPr>
        <a:xfrm>
          <a:off x="0" y="0"/>
          <a:ext cx="0" cy="0"/>
          <a:chOff x="0" y="0"/>
          <a:chExt cx="0" cy="0"/>
        </a:xfrm>
      </p:grpSpPr>
      <p:sp>
        <p:nvSpPr>
          <p:cNvPr id="7" name="テキスト プレースホルダー 16"/>
          <p:cNvSpPr>
            <a:spLocks noGrp="1"/>
          </p:cNvSpPr>
          <p:nvPr>
            <p:ph type="body" sz="quarter" idx="20" hasCustomPrompt="1"/>
          </p:nvPr>
        </p:nvSpPr>
        <p:spPr>
          <a:xfrm>
            <a:off x="860660" y="5080870"/>
            <a:ext cx="10459161" cy="1065407"/>
          </a:xfrm>
          <a:prstGeom prst="rect">
            <a:avLst/>
          </a:prstGeom>
        </p:spPr>
        <p:txBody>
          <a:bodyPr anchor="ctr" anchorCtr="0">
            <a:no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
        <p:nvSpPr>
          <p:cNvPr id="10"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12" name="コンテンツ プレースホルダー 6"/>
          <p:cNvSpPr>
            <a:spLocks noGrp="1"/>
          </p:cNvSpPr>
          <p:nvPr>
            <p:ph sz="quarter" idx="24" hasCustomPrompt="1"/>
          </p:nvPr>
        </p:nvSpPr>
        <p:spPr>
          <a:xfrm>
            <a:off x="6244070" y="2969442"/>
            <a:ext cx="5075751" cy="1919849"/>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5" name="コンテンツ プレースホルダー 6"/>
          <p:cNvSpPr>
            <a:spLocks noGrp="1"/>
          </p:cNvSpPr>
          <p:nvPr>
            <p:ph sz="quarter" idx="25" hasCustomPrompt="1"/>
          </p:nvPr>
        </p:nvSpPr>
        <p:spPr>
          <a:xfrm>
            <a:off x="6244070" y="803427"/>
            <a:ext cx="5075751" cy="1919849"/>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8" name="コンテンツ プレースホルダー 6"/>
          <p:cNvSpPr>
            <a:spLocks noGrp="1"/>
          </p:cNvSpPr>
          <p:nvPr>
            <p:ph sz="quarter" idx="26" hasCustomPrompt="1"/>
          </p:nvPr>
        </p:nvSpPr>
        <p:spPr>
          <a:xfrm>
            <a:off x="860660" y="2969442"/>
            <a:ext cx="5075751" cy="1919849"/>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9" name="コンテンツ プレースホルダー 6"/>
          <p:cNvSpPr>
            <a:spLocks noGrp="1"/>
          </p:cNvSpPr>
          <p:nvPr>
            <p:ph sz="quarter" idx="27" hasCustomPrompt="1"/>
          </p:nvPr>
        </p:nvSpPr>
        <p:spPr>
          <a:xfrm>
            <a:off x="860660" y="803427"/>
            <a:ext cx="5075751" cy="1919849"/>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1"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Tree>
    <p:extLst>
      <p:ext uri="{BB962C8B-B14F-4D97-AF65-F5344CB8AC3E}">
        <p14:creationId xmlns:p14="http://schemas.microsoft.com/office/powerpoint/2010/main" val="1902942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重要ワード＋画像（１枚）">
    <p:spTree>
      <p:nvGrpSpPr>
        <p:cNvPr id="1" name=""/>
        <p:cNvGrpSpPr/>
        <p:nvPr/>
      </p:nvGrpSpPr>
      <p:grpSpPr>
        <a:xfrm>
          <a:off x="0" y="0"/>
          <a:ext cx="0" cy="0"/>
          <a:chOff x="0" y="0"/>
          <a:chExt cx="0" cy="0"/>
        </a:xfrm>
      </p:grpSpPr>
      <p:sp>
        <p:nvSpPr>
          <p:cNvPr id="6" name="角丸四角形 5"/>
          <p:cNvSpPr/>
          <p:nvPr userDrawn="1"/>
        </p:nvSpPr>
        <p:spPr>
          <a:xfrm>
            <a:off x="894637" y="763931"/>
            <a:ext cx="10459161" cy="810318"/>
          </a:xfrm>
          <a:prstGeom prst="roundRect">
            <a:avLst>
              <a:gd name="adj" fmla="val 4259"/>
            </a:avLst>
          </a:prstGeom>
          <a:gradFill flip="none" rotWithShape="1">
            <a:gsLst>
              <a:gs pos="0">
                <a:srgbClr val="018838"/>
              </a:gs>
              <a:gs pos="100000">
                <a:srgbClr val="01BFA0"/>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b="1" spc="50" dirty="0">
              <a:solidFill>
                <a:schemeClr val="bg1"/>
              </a:solidFill>
              <a:latin typeface="+mn-ea"/>
            </a:endParaRPr>
          </a:p>
        </p:txBody>
      </p:sp>
      <p:sp>
        <p:nvSpPr>
          <p:cNvPr id="7" name="コンテンツ プレースホルダー 6"/>
          <p:cNvSpPr>
            <a:spLocks noGrp="1"/>
          </p:cNvSpPr>
          <p:nvPr>
            <p:ph sz="quarter" idx="21" hasCustomPrompt="1"/>
          </p:nvPr>
        </p:nvSpPr>
        <p:spPr>
          <a:xfrm>
            <a:off x="894637" y="1840375"/>
            <a:ext cx="10459161" cy="4085863"/>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8" name="テキスト プレースホルダー 16"/>
          <p:cNvSpPr>
            <a:spLocks noGrp="1"/>
          </p:cNvSpPr>
          <p:nvPr>
            <p:ph type="body" sz="quarter" idx="13" hasCustomPrompt="1"/>
          </p:nvPr>
        </p:nvSpPr>
        <p:spPr>
          <a:xfrm>
            <a:off x="894637" y="876632"/>
            <a:ext cx="10459162" cy="558629"/>
          </a:xfrm>
          <a:prstGeom prst="rect">
            <a:avLst/>
          </a:prstGeom>
        </p:spPr>
        <p:txBody>
          <a:bodyPr anchor="ctr" anchorCtr="0">
            <a:noAutofit/>
          </a:bodyPr>
          <a:lstStyle>
            <a:lvl1pPr marL="0" indent="0" algn="ctr">
              <a:buNone/>
              <a:defRPr sz="3600">
                <a:solidFill>
                  <a:schemeClr val="bg1"/>
                </a:solidFill>
              </a:defRPr>
            </a:lvl1pPr>
          </a:lstStyle>
          <a:p>
            <a:pPr lvl="0"/>
            <a:r>
              <a:rPr kumimoji="1" lang="ja-JP" altLang="en-US" dirty="0"/>
              <a:t>重要ワード</a:t>
            </a:r>
            <a:endParaRPr kumimoji="1" lang="en-US" altLang="ja-JP" dirty="0"/>
          </a:p>
        </p:txBody>
      </p:sp>
      <p:sp>
        <p:nvSpPr>
          <p:cNvPr id="9"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10"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Tree>
    <p:extLst>
      <p:ext uri="{BB962C8B-B14F-4D97-AF65-F5344CB8AC3E}">
        <p14:creationId xmlns:p14="http://schemas.microsoft.com/office/powerpoint/2010/main" val="24554569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重要ワード＋画像（２枚）">
    <p:spTree>
      <p:nvGrpSpPr>
        <p:cNvPr id="1" name=""/>
        <p:cNvGrpSpPr/>
        <p:nvPr/>
      </p:nvGrpSpPr>
      <p:grpSpPr>
        <a:xfrm>
          <a:off x="0" y="0"/>
          <a:ext cx="0" cy="0"/>
          <a:chOff x="0" y="0"/>
          <a:chExt cx="0" cy="0"/>
        </a:xfrm>
      </p:grpSpPr>
      <p:sp>
        <p:nvSpPr>
          <p:cNvPr id="6" name="角丸四角形 5"/>
          <p:cNvSpPr/>
          <p:nvPr userDrawn="1"/>
        </p:nvSpPr>
        <p:spPr>
          <a:xfrm>
            <a:off x="894637" y="763931"/>
            <a:ext cx="10459161" cy="810318"/>
          </a:xfrm>
          <a:prstGeom prst="roundRect">
            <a:avLst>
              <a:gd name="adj" fmla="val 4259"/>
            </a:avLst>
          </a:prstGeom>
          <a:gradFill flip="none" rotWithShape="1">
            <a:gsLst>
              <a:gs pos="0">
                <a:srgbClr val="018838"/>
              </a:gs>
              <a:gs pos="100000">
                <a:srgbClr val="01BFA0"/>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b="1" spc="50" dirty="0">
              <a:solidFill>
                <a:schemeClr val="bg1"/>
              </a:solidFill>
              <a:latin typeface="+mn-ea"/>
            </a:endParaRPr>
          </a:p>
        </p:txBody>
      </p:sp>
      <p:sp>
        <p:nvSpPr>
          <p:cNvPr id="7" name="コンテンツ プレースホルダー 6"/>
          <p:cNvSpPr>
            <a:spLocks noGrp="1"/>
          </p:cNvSpPr>
          <p:nvPr>
            <p:ph sz="quarter" idx="21" hasCustomPrompt="1"/>
          </p:nvPr>
        </p:nvSpPr>
        <p:spPr>
          <a:xfrm>
            <a:off x="894637" y="1840375"/>
            <a:ext cx="5109728" cy="4085863"/>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8" name="テキスト プレースホルダー 16"/>
          <p:cNvSpPr>
            <a:spLocks noGrp="1"/>
          </p:cNvSpPr>
          <p:nvPr>
            <p:ph type="body" sz="quarter" idx="13" hasCustomPrompt="1"/>
          </p:nvPr>
        </p:nvSpPr>
        <p:spPr>
          <a:xfrm>
            <a:off x="894637" y="876632"/>
            <a:ext cx="10459162" cy="558629"/>
          </a:xfrm>
          <a:prstGeom prst="rect">
            <a:avLst/>
          </a:prstGeom>
        </p:spPr>
        <p:txBody>
          <a:bodyPr anchor="ctr" anchorCtr="0">
            <a:noAutofit/>
          </a:bodyPr>
          <a:lstStyle>
            <a:lvl1pPr marL="0" indent="0" algn="ctr">
              <a:buNone/>
              <a:defRPr sz="3600">
                <a:solidFill>
                  <a:schemeClr val="bg1"/>
                </a:solidFill>
              </a:defRPr>
            </a:lvl1pPr>
          </a:lstStyle>
          <a:p>
            <a:pPr lvl="0"/>
            <a:r>
              <a:rPr kumimoji="1" lang="ja-JP" altLang="en-US" dirty="0"/>
              <a:t>重要ワード</a:t>
            </a:r>
            <a:endParaRPr kumimoji="1" lang="en-US" altLang="ja-JP" dirty="0"/>
          </a:p>
        </p:txBody>
      </p:sp>
      <p:sp>
        <p:nvSpPr>
          <p:cNvPr id="5" name="コンテンツ プレースホルダー 6"/>
          <p:cNvSpPr>
            <a:spLocks noGrp="1"/>
          </p:cNvSpPr>
          <p:nvPr>
            <p:ph sz="quarter" idx="22" hasCustomPrompt="1"/>
          </p:nvPr>
        </p:nvSpPr>
        <p:spPr>
          <a:xfrm>
            <a:off x="6244070" y="1840374"/>
            <a:ext cx="5109728" cy="4085863"/>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9"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10"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Tree>
    <p:extLst>
      <p:ext uri="{BB962C8B-B14F-4D97-AF65-F5344CB8AC3E}">
        <p14:creationId xmlns:p14="http://schemas.microsoft.com/office/powerpoint/2010/main" val="26882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重要ワード＋画像（３枚）">
    <p:spTree>
      <p:nvGrpSpPr>
        <p:cNvPr id="1" name=""/>
        <p:cNvGrpSpPr/>
        <p:nvPr/>
      </p:nvGrpSpPr>
      <p:grpSpPr>
        <a:xfrm>
          <a:off x="0" y="0"/>
          <a:ext cx="0" cy="0"/>
          <a:chOff x="0" y="0"/>
          <a:chExt cx="0" cy="0"/>
        </a:xfrm>
      </p:grpSpPr>
      <p:sp>
        <p:nvSpPr>
          <p:cNvPr id="6" name="角丸四角形 5"/>
          <p:cNvSpPr/>
          <p:nvPr userDrawn="1"/>
        </p:nvSpPr>
        <p:spPr>
          <a:xfrm>
            <a:off x="894637" y="763931"/>
            <a:ext cx="10459161" cy="810318"/>
          </a:xfrm>
          <a:prstGeom prst="roundRect">
            <a:avLst>
              <a:gd name="adj" fmla="val 4259"/>
            </a:avLst>
          </a:prstGeom>
          <a:gradFill flip="none" rotWithShape="1">
            <a:gsLst>
              <a:gs pos="0">
                <a:srgbClr val="018838"/>
              </a:gs>
              <a:gs pos="100000">
                <a:srgbClr val="01BFA0"/>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b="1" spc="50" dirty="0">
              <a:solidFill>
                <a:schemeClr val="bg1"/>
              </a:solidFill>
              <a:latin typeface="+mn-ea"/>
            </a:endParaRPr>
          </a:p>
        </p:txBody>
      </p:sp>
      <p:sp>
        <p:nvSpPr>
          <p:cNvPr id="7" name="コンテンツ プレースホルダー 6"/>
          <p:cNvSpPr>
            <a:spLocks noGrp="1"/>
          </p:cNvSpPr>
          <p:nvPr>
            <p:ph sz="quarter" idx="21" hasCustomPrompt="1"/>
          </p:nvPr>
        </p:nvSpPr>
        <p:spPr>
          <a:xfrm>
            <a:off x="894637" y="1840375"/>
            <a:ext cx="5109728" cy="4085863"/>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8" name="テキスト プレースホルダー 16"/>
          <p:cNvSpPr>
            <a:spLocks noGrp="1"/>
          </p:cNvSpPr>
          <p:nvPr>
            <p:ph type="body" sz="quarter" idx="13" hasCustomPrompt="1"/>
          </p:nvPr>
        </p:nvSpPr>
        <p:spPr>
          <a:xfrm>
            <a:off x="894637" y="876632"/>
            <a:ext cx="10459162" cy="558629"/>
          </a:xfrm>
          <a:prstGeom prst="rect">
            <a:avLst/>
          </a:prstGeom>
        </p:spPr>
        <p:txBody>
          <a:bodyPr anchor="ctr" anchorCtr="0">
            <a:noAutofit/>
          </a:bodyPr>
          <a:lstStyle>
            <a:lvl1pPr marL="0" indent="0" algn="ctr">
              <a:buNone/>
              <a:defRPr sz="3600">
                <a:solidFill>
                  <a:schemeClr val="bg1"/>
                </a:solidFill>
              </a:defRPr>
            </a:lvl1pPr>
          </a:lstStyle>
          <a:p>
            <a:pPr lvl="0"/>
            <a:r>
              <a:rPr kumimoji="1" lang="ja-JP" altLang="en-US" dirty="0"/>
              <a:t>重要ワード</a:t>
            </a:r>
            <a:endParaRPr kumimoji="1" lang="en-US" altLang="ja-JP" dirty="0"/>
          </a:p>
        </p:txBody>
      </p:sp>
      <p:sp>
        <p:nvSpPr>
          <p:cNvPr id="5" name="コンテンツ プレースホルダー 6"/>
          <p:cNvSpPr>
            <a:spLocks noGrp="1"/>
          </p:cNvSpPr>
          <p:nvPr>
            <p:ph sz="quarter" idx="22" hasCustomPrompt="1"/>
          </p:nvPr>
        </p:nvSpPr>
        <p:spPr>
          <a:xfrm>
            <a:off x="6244070" y="1840375"/>
            <a:ext cx="5109728" cy="1956121"/>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9"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10"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
        <p:nvSpPr>
          <p:cNvPr id="12" name="コンテンツ プレースホルダー 6"/>
          <p:cNvSpPr>
            <a:spLocks noGrp="1"/>
          </p:cNvSpPr>
          <p:nvPr>
            <p:ph sz="quarter" idx="23" hasCustomPrompt="1"/>
          </p:nvPr>
        </p:nvSpPr>
        <p:spPr>
          <a:xfrm>
            <a:off x="6244070" y="3970117"/>
            <a:ext cx="5109728" cy="1956121"/>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Tree>
    <p:extLst>
      <p:ext uri="{BB962C8B-B14F-4D97-AF65-F5344CB8AC3E}">
        <p14:creationId xmlns:p14="http://schemas.microsoft.com/office/powerpoint/2010/main" val="3183628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重要ワード＋画像（４枚）">
    <p:spTree>
      <p:nvGrpSpPr>
        <p:cNvPr id="1" name=""/>
        <p:cNvGrpSpPr/>
        <p:nvPr/>
      </p:nvGrpSpPr>
      <p:grpSpPr>
        <a:xfrm>
          <a:off x="0" y="0"/>
          <a:ext cx="0" cy="0"/>
          <a:chOff x="0" y="0"/>
          <a:chExt cx="0" cy="0"/>
        </a:xfrm>
      </p:grpSpPr>
      <p:sp>
        <p:nvSpPr>
          <p:cNvPr id="6" name="角丸四角形 5"/>
          <p:cNvSpPr/>
          <p:nvPr userDrawn="1"/>
        </p:nvSpPr>
        <p:spPr>
          <a:xfrm>
            <a:off x="894637" y="763931"/>
            <a:ext cx="10459161" cy="810318"/>
          </a:xfrm>
          <a:prstGeom prst="roundRect">
            <a:avLst>
              <a:gd name="adj" fmla="val 4259"/>
            </a:avLst>
          </a:prstGeom>
          <a:gradFill flip="none" rotWithShape="1">
            <a:gsLst>
              <a:gs pos="0">
                <a:srgbClr val="018838"/>
              </a:gs>
              <a:gs pos="100000">
                <a:srgbClr val="01BFA0"/>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b="1" spc="50" dirty="0">
              <a:solidFill>
                <a:schemeClr val="bg1"/>
              </a:solidFill>
              <a:latin typeface="+mn-ea"/>
            </a:endParaRPr>
          </a:p>
        </p:txBody>
      </p:sp>
      <p:sp>
        <p:nvSpPr>
          <p:cNvPr id="8" name="テキスト プレースホルダー 16"/>
          <p:cNvSpPr>
            <a:spLocks noGrp="1"/>
          </p:cNvSpPr>
          <p:nvPr>
            <p:ph type="body" sz="quarter" idx="13" hasCustomPrompt="1"/>
          </p:nvPr>
        </p:nvSpPr>
        <p:spPr>
          <a:xfrm>
            <a:off x="894637" y="876632"/>
            <a:ext cx="10459162" cy="558629"/>
          </a:xfrm>
          <a:prstGeom prst="rect">
            <a:avLst/>
          </a:prstGeom>
        </p:spPr>
        <p:txBody>
          <a:bodyPr anchor="ctr" anchorCtr="0">
            <a:noAutofit/>
          </a:bodyPr>
          <a:lstStyle>
            <a:lvl1pPr marL="0" indent="0" algn="ctr">
              <a:buNone/>
              <a:defRPr sz="3600">
                <a:solidFill>
                  <a:schemeClr val="bg1"/>
                </a:solidFill>
              </a:defRPr>
            </a:lvl1pPr>
          </a:lstStyle>
          <a:p>
            <a:pPr lvl="0"/>
            <a:r>
              <a:rPr kumimoji="1" lang="ja-JP" altLang="en-US" dirty="0"/>
              <a:t>重要ワード</a:t>
            </a:r>
            <a:endParaRPr kumimoji="1" lang="en-US" altLang="ja-JP" dirty="0"/>
          </a:p>
        </p:txBody>
      </p:sp>
      <p:sp>
        <p:nvSpPr>
          <p:cNvPr id="5" name="コンテンツ プレースホルダー 6"/>
          <p:cNvSpPr>
            <a:spLocks noGrp="1"/>
          </p:cNvSpPr>
          <p:nvPr>
            <p:ph sz="quarter" idx="22" hasCustomPrompt="1"/>
          </p:nvPr>
        </p:nvSpPr>
        <p:spPr>
          <a:xfrm>
            <a:off x="6244070" y="1840375"/>
            <a:ext cx="5109728" cy="1956121"/>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9"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10"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
        <p:nvSpPr>
          <p:cNvPr id="12" name="コンテンツ プレースホルダー 6"/>
          <p:cNvSpPr>
            <a:spLocks noGrp="1"/>
          </p:cNvSpPr>
          <p:nvPr>
            <p:ph sz="quarter" idx="23" hasCustomPrompt="1"/>
          </p:nvPr>
        </p:nvSpPr>
        <p:spPr>
          <a:xfrm>
            <a:off x="6244070" y="3970117"/>
            <a:ext cx="5109728" cy="1956121"/>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1" name="コンテンツ プレースホルダー 6"/>
          <p:cNvSpPr>
            <a:spLocks noGrp="1"/>
          </p:cNvSpPr>
          <p:nvPr>
            <p:ph sz="quarter" idx="24" hasCustomPrompt="1"/>
          </p:nvPr>
        </p:nvSpPr>
        <p:spPr>
          <a:xfrm>
            <a:off x="894637" y="1840375"/>
            <a:ext cx="5109728" cy="1956121"/>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13" name="コンテンツ プレースホルダー 6"/>
          <p:cNvSpPr>
            <a:spLocks noGrp="1"/>
          </p:cNvSpPr>
          <p:nvPr>
            <p:ph sz="quarter" idx="25" hasCustomPrompt="1"/>
          </p:nvPr>
        </p:nvSpPr>
        <p:spPr>
          <a:xfrm>
            <a:off x="894637" y="3970117"/>
            <a:ext cx="5109728" cy="1956121"/>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Tree>
    <p:extLst>
      <p:ext uri="{BB962C8B-B14F-4D97-AF65-F5344CB8AC3E}">
        <p14:creationId xmlns:p14="http://schemas.microsoft.com/office/powerpoint/2010/main" val="16023226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p:bg>
      <p:bgPr>
        <a:gradFill>
          <a:gsLst>
            <a:gs pos="0">
              <a:srgbClr val="018838"/>
            </a:gs>
            <a:gs pos="100000">
              <a:srgbClr val="01BFA8"/>
            </a:gs>
          </a:gsLst>
          <a:lin ang="2700000" scaled="0"/>
        </a:gradFill>
        <a:effectLst/>
      </p:bgPr>
    </p:bg>
    <p:spTree>
      <p:nvGrpSpPr>
        <p:cNvPr id="1" name=""/>
        <p:cNvGrpSpPr/>
        <p:nvPr/>
      </p:nvGrpSpPr>
      <p:grpSpPr>
        <a:xfrm>
          <a:off x="0" y="0"/>
          <a:ext cx="0" cy="0"/>
          <a:chOff x="0" y="0"/>
          <a:chExt cx="0" cy="0"/>
        </a:xfrm>
      </p:grpSpPr>
      <p:grpSp>
        <p:nvGrpSpPr>
          <p:cNvPr id="7" name="グループ化 6"/>
          <p:cNvGrpSpPr/>
          <p:nvPr userDrawn="1"/>
        </p:nvGrpSpPr>
        <p:grpSpPr>
          <a:xfrm>
            <a:off x="501792" y="1021054"/>
            <a:ext cx="11055381" cy="4395362"/>
            <a:chOff x="501792" y="1068915"/>
            <a:chExt cx="11055381" cy="4395362"/>
          </a:xfrm>
        </p:grpSpPr>
        <p:sp>
          <p:nvSpPr>
            <p:cNvPr id="8" name="角丸四角形 7"/>
            <p:cNvSpPr/>
            <p:nvPr/>
          </p:nvSpPr>
          <p:spPr>
            <a:xfrm rot="2713186">
              <a:off x="1406726" y="163981"/>
              <a:ext cx="4395362" cy="6205230"/>
            </a:xfrm>
            <a:prstGeom prst="roundRect">
              <a:avLst>
                <a:gd name="adj" fmla="val 50000"/>
              </a:avLst>
            </a:prstGeom>
            <a:gradFill>
              <a:gsLst>
                <a:gs pos="0">
                  <a:srgbClr val="01BFA0"/>
                </a:gs>
                <a:gs pos="100000">
                  <a:srgbClr val="018838"/>
                </a:gs>
              </a:gsLst>
              <a:lin ang="5400000" scaled="1"/>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bg1"/>
                </a:solidFill>
              </a:endParaRPr>
            </a:p>
          </p:txBody>
        </p:sp>
        <p:sp>
          <p:nvSpPr>
            <p:cNvPr id="9" name="角丸四角形 8"/>
            <p:cNvSpPr/>
            <p:nvPr/>
          </p:nvSpPr>
          <p:spPr>
            <a:xfrm rot="7055704">
              <a:off x="8113732" y="1723441"/>
              <a:ext cx="2406018" cy="4480864"/>
            </a:xfrm>
            <a:prstGeom prst="roundRect">
              <a:avLst>
                <a:gd name="adj" fmla="val 50000"/>
              </a:avLst>
            </a:prstGeom>
            <a:gradFill>
              <a:gsLst>
                <a:gs pos="0">
                  <a:srgbClr val="018838"/>
                </a:gs>
                <a:gs pos="100000">
                  <a:srgbClr val="01BFA0"/>
                </a:gs>
              </a:gsLst>
              <a:lin ang="5400000" scaled="1"/>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bg1"/>
                </a:solidFill>
              </a:endParaRPr>
            </a:p>
          </p:txBody>
        </p:sp>
      </p:grpSp>
      <p:sp>
        <p:nvSpPr>
          <p:cNvPr id="31" name="Text Placeholder 2"/>
          <p:cNvSpPr>
            <a:spLocks noGrp="1"/>
          </p:cNvSpPr>
          <p:nvPr>
            <p:ph type="body" idx="10" hasCustomPrompt="1"/>
          </p:nvPr>
        </p:nvSpPr>
        <p:spPr>
          <a:xfrm>
            <a:off x="853410" y="4202724"/>
            <a:ext cx="10515600" cy="623919"/>
          </a:xfrm>
          <a:prstGeom prst="rect">
            <a:avLst/>
          </a:prstGeom>
        </p:spPr>
        <p:txBody>
          <a:bodyPr anchor="ctr" anchorCtr="0">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日付、発表者</a:t>
            </a:r>
          </a:p>
        </p:txBody>
      </p:sp>
      <p:sp>
        <p:nvSpPr>
          <p:cNvPr id="33"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chemeClr val="bg1"/>
                </a:solidFill>
              </a:defRPr>
            </a:lvl1pPr>
          </a:lstStyle>
          <a:p>
            <a:pPr lvl="0"/>
            <a:r>
              <a:rPr kumimoji="1" lang="ja-JP" altLang="en-US" dirty="0"/>
              <a:t>注意書きエリア（例：取扱注意、</a:t>
            </a:r>
            <a:r>
              <a:rPr kumimoji="1" lang="en-US" altLang="ja-JP" dirty="0"/>
              <a:t>ver1</a:t>
            </a:r>
            <a:r>
              <a:rPr kumimoji="1" lang="ja-JP" altLang="en-US" dirty="0"/>
              <a:t>等）</a:t>
            </a:r>
            <a:endParaRPr kumimoji="1" lang="en-US" altLang="ja-JP" dirty="0"/>
          </a:p>
        </p:txBody>
      </p:sp>
      <p:sp>
        <p:nvSpPr>
          <p:cNvPr id="34"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chemeClr val="bg1"/>
                </a:solidFill>
              </a:defRPr>
            </a:lvl1pPr>
          </a:lstStyle>
          <a:p>
            <a:pPr lvl="0"/>
            <a:r>
              <a:rPr kumimoji="1" lang="en-US" altLang="ja-JP" dirty="0"/>
              <a:t>00</a:t>
            </a:r>
          </a:p>
        </p:txBody>
      </p:sp>
      <p:sp>
        <p:nvSpPr>
          <p:cNvPr id="11" name="タイトル 1"/>
          <p:cNvSpPr txBox="1">
            <a:spLocks/>
          </p:cNvSpPr>
          <p:nvPr userDrawn="1"/>
        </p:nvSpPr>
        <p:spPr>
          <a:xfrm>
            <a:off x="853410" y="2578927"/>
            <a:ext cx="10515600" cy="759340"/>
          </a:xfrm>
          <a:prstGeom prst="rect">
            <a:avLst/>
          </a:prstGeom>
        </p:spPr>
        <p:txBody>
          <a:bodyPr vert="horz" lIns="91440" tIns="45720" rIns="90000" bIns="45720" rtlCol="0" anchor="ctr" anchorCtr="0">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lnSpc>
                <a:spcPts val="4600"/>
              </a:lnSpc>
              <a:spcBef>
                <a:spcPts val="4200"/>
              </a:spcBef>
              <a:spcAft>
                <a:spcPts val="4200"/>
              </a:spcAft>
            </a:pPr>
            <a:r>
              <a:rPr lang="en-US" altLang="ja-JP" sz="4800" b="1" spc="50" dirty="0">
                <a:solidFill>
                  <a:schemeClr val="bg1"/>
                </a:solidFill>
                <a:latin typeface="+mn-ea"/>
                <a:ea typeface="+mn-ea"/>
              </a:rPr>
              <a:t>END</a:t>
            </a:r>
            <a:endParaRPr lang="en-US" altLang="ja-JP" sz="1600" dirty="0">
              <a:solidFill>
                <a:schemeClr val="bg1"/>
              </a:solidFill>
              <a:latin typeface="+mn-ea"/>
              <a:ea typeface="+mn-ea"/>
            </a:endParaRPr>
          </a:p>
        </p:txBody>
      </p:sp>
      <p:sp>
        <p:nvSpPr>
          <p:cNvPr id="12" name="正方形/長方形 11"/>
          <p:cNvSpPr/>
          <p:nvPr userDrawn="1"/>
        </p:nvSpPr>
        <p:spPr>
          <a:xfrm>
            <a:off x="853410" y="3117950"/>
            <a:ext cx="10515600" cy="682238"/>
          </a:xfrm>
          <a:prstGeom prst="rect">
            <a:avLst/>
          </a:prstGeom>
        </p:spPr>
        <p:txBody>
          <a:bodyPr wrap="square" anchor="ctr" anchorCtr="0">
            <a:noAutofit/>
          </a:bodyPr>
          <a:lstStyle/>
          <a:p>
            <a:pPr>
              <a:lnSpc>
                <a:spcPts val="4600"/>
              </a:lnSpc>
              <a:spcBef>
                <a:spcPts val="4200"/>
              </a:spcBef>
              <a:spcAft>
                <a:spcPts val="4200"/>
              </a:spcAft>
            </a:pPr>
            <a:r>
              <a:rPr lang="ja-JP" altLang="en-US" sz="2400" b="1" dirty="0">
                <a:solidFill>
                  <a:schemeClr val="bg1"/>
                </a:solidFill>
                <a:latin typeface="+mn-ea"/>
              </a:rPr>
              <a:t>ご清聴ありがとうございました。</a:t>
            </a:r>
            <a:endParaRPr lang="en-US" altLang="ja-JP" sz="2400" b="1" dirty="0">
              <a:solidFill>
                <a:schemeClr val="bg1"/>
              </a:solidFill>
              <a:latin typeface="+mn-ea"/>
            </a:endParaRPr>
          </a:p>
        </p:txBody>
      </p:sp>
    </p:spTree>
    <p:extLst>
      <p:ext uri="{BB962C8B-B14F-4D97-AF65-F5344CB8AC3E}">
        <p14:creationId xmlns:p14="http://schemas.microsoft.com/office/powerpoint/2010/main" val="31167155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タイトル スライド" type="title">
  <p:cSld name="タイトル スライド">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14903682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1829270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セクション見出し" type="secHead">
  <p:cSld name="セクション見出し">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42879075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201615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 スライド">
    <p:spTree>
      <p:nvGrpSpPr>
        <p:cNvPr id="1" name=""/>
        <p:cNvGrpSpPr/>
        <p:nvPr/>
      </p:nvGrpSpPr>
      <p:grpSpPr>
        <a:xfrm>
          <a:off x="0" y="0"/>
          <a:ext cx="0" cy="0"/>
          <a:chOff x="0" y="0"/>
          <a:chExt cx="0" cy="0"/>
        </a:xfrm>
      </p:grpSpPr>
      <p:sp>
        <p:nvSpPr>
          <p:cNvPr id="7"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
        <p:nvSpPr>
          <p:cNvPr id="8" name="角丸四角形 7"/>
          <p:cNvSpPr/>
          <p:nvPr userDrawn="1"/>
        </p:nvSpPr>
        <p:spPr>
          <a:xfrm>
            <a:off x="546935" y="2223088"/>
            <a:ext cx="11056084" cy="2159001"/>
          </a:xfrm>
          <a:prstGeom prst="roundRect">
            <a:avLst>
              <a:gd name="adj" fmla="val 6274"/>
            </a:avLst>
          </a:prstGeom>
          <a:gradFill>
            <a:gsLst>
              <a:gs pos="0">
                <a:srgbClr val="018838"/>
              </a:gs>
              <a:gs pos="100000">
                <a:srgbClr val="01BFA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userDrawn="1"/>
        </p:nvSpPr>
        <p:spPr>
          <a:xfrm rot="7462158">
            <a:off x="9232631" y="2442552"/>
            <a:ext cx="1440923" cy="2788838"/>
          </a:xfrm>
          <a:prstGeom prst="roundRect">
            <a:avLst>
              <a:gd name="adj" fmla="val 50000"/>
            </a:avLst>
          </a:prstGeom>
          <a:gradFill>
            <a:gsLst>
              <a:gs pos="0">
                <a:schemeClr val="bg1">
                  <a:alpha val="50000"/>
                </a:schemeClr>
              </a:gs>
              <a:gs pos="100000">
                <a:schemeClr val="bg1">
                  <a:alpha val="20000"/>
                </a:schemeClr>
              </a:gs>
            </a:gsLst>
            <a:lin ang="5400000" scaled="1"/>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bg1"/>
              </a:solidFill>
            </a:endParaRPr>
          </a:p>
        </p:txBody>
      </p:sp>
      <p:sp>
        <p:nvSpPr>
          <p:cNvPr id="13"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2" name="Title 1"/>
          <p:cNvSpPr>
            <a:spLocks noGrp="1"/>
          </p:cNvSpPr>
          <p:nvPr>
            <p:ph type="ctrTitle" hasCustomPrompt="1"/>
          </p:nvPr>
        </p:nvSpPr>
        <p:spPr>
          <a:xfrm>
            <a:off x="853072" y="2626391"/>
            <a:ext cx="10443808" cy="744671"/>
          </a:xfrm>
          <a:prstGeom prst="rect">
            <a:avLst/>
          </a:prstGeom>
        </p:spPr>
        <p:txBody>
          <a:bodyPr anchor="ctr" anchorCtr="0">
            <a:noAutofit/>
          </a:bodyPr>
          <a:lstStyle>
            <a:lvl1pPr algn="l">
              <a:defRPr sz="4800">
                <a:solidFill>
                  <a:schemeClr val="bg1"/>
                </a:solidFill>
              </a:defRPr>
            </a:lvl1pPr>
          </a:lstStyle>
          <a:p>
            <a:r>
              <a:rPr lang="ja-JP" altLang="en-US" dirty="0"/>
              <a:t>セクションタイトル</a:t>
            </a:r>
            <a:endParaRPr lang="en-US" dirty="0"/>
          </a:p>
        </p:txBody>
      </p:sp>
      <p:sp>
        <p:nvSpPr>
          <p:cNvPr id="3" name="Subtitle 2"/>
          <p:cNvSpPr>
            <a:spLocks noGrp="1"/>
          </p:cNvSpPr>
          <p:nvPr>
            <p:ph type="subTitle" idx="1" hasCustomPrompt="1"/>
          </p:nvPr>
        </p:nvSpPr>
        <p:spPr>
          <a:xfrm>
            <a:off x="853073" y="3532588"/>
            <a:ext cx="10443807" cy="461272"/>
          </a:xfrm>
          <a:prstGeom prst="rect">
            <a:avLst/>
          </a:prstGeom>
        </p:spPr>
        <p:txBody>
          <a:bodyPr anchor="ctr" anchorCtr="0">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サブタイトル</a:t>
            </a:r>
            <a:endParaRPr lang="en-US" dirty="0"/>
          </a:p>
        </p:txBody>
      </p:sp>
      <p:sp>
        <p:nvSpPr>
          <p:cNvPr id="17" name="テキスト プレースホルダー 16"/>
          <p:cNvSpPr>
            <a:spLocks noGrp="1"/>
          </p:cNvSpPr>
          <p:nvPr>
            <p:ph type="body" sz="quarter" idx="13" hasCustomPrompt="1"/>
          </p:nvPr>
        </p:nvSpPr>
        <p:spPr>
          <a:xfrm>
            <a:off x="546936" y="1520300"/>
            <a:ext cx="11038788" cy="702788"/>
          </a:xfrm>
          <a:prstGeom prst="rect">
            <a:avLst/>
          </a:prstGeom>
        </p:spPr>
        <p:txBody>
          <a:bodyPr anchor="ctr" anchorCtr="0">
            <a:noAutofit/>
          </a:bodyPr>
          <a:lstStyle>
            <a:lvl1pPr marL="0" indent="0">
              <a:buNone/>
              <a:defRPr sz="4800">
                <a:solidFill>
                  <a:srgbClr val="018838"/>
                </a:solidFill>
              </a:defRPr>
            </a:lvl1pPr>
          </a:lstStyle>
          <a:p>
            <a:pPr lvl="0"/>
            <a:r>
              <a:rPr kumimoji="1" lang="en-US" altLang="ja-JP" dirty="0"/>
              <a:t>0(</a:t>
            </a:r>
            <a:r>
              <a:rPr kumimoji="1" lang="ja-JP" altLang="en-US" dirty="0"/>
              <a:t>セクション番号</a:t>
            </a:r>
            <a:r>
              <a:rPr kumimoji="1" lang="en-US" altLang="ja-JP" dirty="0"/>
              <a:t>)</a:t>
            </a:r>
          </a:p>
        </p:txBody>
      </p:sp>
    </p:spTree>
    <p:extLst>
      <p:ext uri="{BB962C8B-B14F-4D97-AF65-F5344CB8AC3E}">
        <p14:creationId xmlns:p14="http://schemas.microsoft.com/office/powerpoint/2010/main" val="7288369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24807242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3190709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31201652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タイトル付きのコンテンツ">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3843820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22020649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タイトルと縦書きテキスト">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7294417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縦書きタイトルと&#10;縦書きテキスト">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3607074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目次">
    <p:spTree>
      <p:nvGrpSpPr>
        <p:cNvPr id="1" name=""/>
        <p:cNvGrpSpPr/>
        <p:nvPr/>
      </p:nvGrpSpPr>
      <p:grpSpPr>
        <a:xfrm>
          <a:off x="0" y="0"/>
          <a:ext cx="0" cy="0"/>
          <a:chOff x="0" y="0"/>
          <a:chExt cx="0" cy="0"/>
        </a:xfrm>
      </p:grpSpPr>
      <p:sp>
        <p:nvSpPr>
          <p:cNvPr id="5" name="角丸四角形 4"/>
          <p:cNvSpPr/>
          <p:nvPr userDrawn="1"/>
        </p:nvSpPr>
        <p:spPr>
          <a:xfrm rot="3618708">
            <a:off x="7219101" y="1294223"/>
            <a:ext cx="2178928" cy="5569612"/>
          </a:xfrm>
          <a:prstGeom prst="roundRect">
            <a:avLst>
              <a:gd name="adj" fmla="val 50000"/>
            </a:avLst>
          </a:prstGeom>
          <a:gradFill>
            <a:gsLst>
              <a:gs pos="0">
                <a:srgbClr val="018838">
                  <a:alpha val="5000"/>
                </a:srgbClr>
              </a:gs>
              <a:gs pos="100000">
                <a:srgbClr val="01BFA8">
                  <a:alpha val="5000"/>
                </a:srgbClr>
              </a:gs>
            </a:gsLst>
            <a:lin ang="5400000" scaled="1"/>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bg1"/>
              </a:solidFill>
            </a:endParaRPr>
          </a:p>
        </p:txBody>
      </p:sp>
      <p:sp>
        <p:nvSpPr>
          <p:cNvPr id="6" name="角丸四角形 5"/>
          <p:cNvSpPr/>
          <p:nvPr userDrawn="1"/>
        </p:nvSpPr>
        <p:spPr>
          <a:xfrm rot="18103315">
            <a:off x="5156292" y="526246"/>
            <a:ext cx="1226136" cy="2794365"/>
          </a:xfrm>
          <a:prstGeom prst="roundRect">
            <a:avLst>
              <a:gd name="adj" fmla="val 50000"/>
            </a:avLst>
          </a:prstGeom>
          <a:gradFill>
            <a:gsLst>
              <a:gs pos="0">
                <a:srgbClr val="018838">
                  <a:alpha val="5000"/>
                </a:srgbClr>
              </a:gs>
              <a:gs pos="100000">
                <a:srgbClr val="01BFA8">
                  <a:alpha val="5000"/>
                </a:srgbClr>
              </a:gs>
            </a:gsLst>
            <a:lin ang="5400000" scaled="1"/>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bg1"/>
              </a:solidFill>
            </a:endParaRPr>
          </a:p>
        </p:txBody>
      </p:sp>
      <p:sp>
        <p:nvSpPr>
          <p:cNvPr id="7" name="角丸四角形 6"/>
          <p:cNvSpPr/>
          <p:nvPr userDrawn="1"/>
        </p:nvSpPr>
        <p:spPr>
          <a:xfrm rot="17056654">
            <a:off x="1427231" y="2754912"/>
            <a:ext cx="428589" cy="1472121"/>
          </a:xfrm>
          <a:prstGeom prst="roundRect">
            <a:avLst>
              <a:gd name="adj" fmla="val 50000"/>
            </a:avLst>
          </a:prstGeom>
          <a:gradFill>
            <a:gsLst>
              <a:gs pos="0">
                <a:srgbClr val="018838">
                  <a:alpha val="5000"/>
                </a:srgbClr>
              </a:gs>
              <a:gs pos="100000">
                <a:srgbClr val="01BFA8">
                  <a:alpha val="10000"/>
                </a:srgbClr>
              </a:gs>
            </a:gsLst>
            <a:lin ang="5400000" scaled="1"/>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bg1"/>
              </a:solidFill>
            </a:endParaRPr>
          </a:p>
        </p:txBody>
      </p:sp>
      <p:sp>
        <p:nvSpPr>
          <p:cNvPr id="14" name="テキスト プレースホルダー 32"/>
          <p:cNvSpPr>
            <a:spLocks noGrp="1"/>
          </p:cNvSpPr>
          <p:nvPr>
            <p:ph type="body" sz="quarter" idx="12" hasCustomPrompt="1"/>
          </p:nvPr>
        </p:nvSpPr>
        <p:spPr>
          <a:xfrm>
            <a:off x="11585723" y="6589407"/>
            <a:ext cx="454053" cy="220731"/>
          </a:xfrm>
          <a:prstGeom prst="rect">
            <a:avLst/>
          </a:prstGeom>
        </p:spPr>
        <p:txBody>
          <a:bodyPr>
            <a:normAutofit/>
          </a:bodyPr>
          <a:lstStyle>
            <a:lvl1pPr marL="0" indent="0" algn="ctr">
              <a:buNone/>
              <a:defRPr sz="1200">
                <a:solidFill>
                  <a:srgbClr val="01BFA0"/>
                </a:solidFill>
              </a:defRPr>
            </a:lvl1pPr>
          </a:lstStyle>
          <a:p>
            <a:pPr lvl="0"/>
            <a:r>
              <a:rPr kumimoji="1" lang="en-US" altLang="ja-JP" dirty="0"/>
              <a:t>00</a:t>
            </a:r>
          </a:p>
        </p:txBody>
      </p:sp>
      <p:sp>
        <p:nvSpPr>
          <p:cNvPr id="16" name="テキスト プレースホルダー 15"/>
          <p:cNvSpPr>
            <a:spLocks noGrp="1"/>
          </p:cNvSpPr>
          <p:nvPr>
            <p:ph type="body" sz="quarter" idx="13" hasCustomPrompt="1"/>
          </p:nvPr>
        </p:nvSpPr>
        <p:spPr>
          <a:xfrm>
            <a:off x="4258553" y="667312"/>
            <a:ext cx="6019766" cy="5374761"/>
          </a:xfrm>
          <a:prstGeom prst="rect">
            <a:avLst/>
          </a:prstGeom>
        </p:spPr>
        <p:txBody>
          <a:bodyPr anchor="ctr">
            <a:normAutofit/>
          </a:bodyPr>
          <a:lstStyle>
            <a:lvl1pPr marL="457200" indent="-457200">
              <a:buFont typeface="+mj-lt"/>
              <a:buAutoNum type="arabicPeriod"/>
              <a:defRPr sz="2400">
                <a:solidFill>
                  <a:srgbClr val="595959"/>
                </a:solidFill>
              </a:defRPr>
            </a:lvl1pPr>
            <a:lvl2pPr marL="914400" indent="-457200">
              <a:buFont typeface="+mj-lt"/>
              <a:buAutoNum type="arabicPeriod"/>
              <a:defRPr sz="2400"/>
            </a:lvl2pPr>
            <a:lvl3pPr marL="1371600" indent="-457200">
              <a:buFont typeface="+mj-lt"/>
              <a:buAutoNum type="arabicPeriod"/>
              <a:defRPr sz="2400"/>
            </a:lvl3pPr>
            <a:lvl4pPr marL="1828800" indent="-457200">
              <a:buFont typeface="+mj-lt"/>
              <a:buAutoNum type="arabicPeriod"/>
              <a:defRPr sz="2400"/>
            </a:lvl4pPr>
            <a:lvl5pPr marL="2286000" indent="-457200">
              <a:buFont typeface="+mj-lt"/>
              <a:buAutoNum type="arabicPeriod"/>
              <a:defRPr sz="2400"/>
            </a:lvl5pPr>
          </a:lstStyle>
          <a:p>
            <a:pPr lvl="0"/>
            <a:r>
              <a:rPr kumimoji="1" lang="ja-JP" altLang="en-US" dirty="0"/>
              <a:t>セクションタイトル </a:t>
            </a:r>
            <a:r>
              <a:rPr kumimoji="1" lang="en-US" altLang="ja-JP" dirty="0"/>
              <a:t>00~00</a:t>
            </a:r>
            <a:endParaRPr kumimoji="1" lang="ja-JP" altLang="en-US" dirty="0"/>
          </a:p>
        </p:txBody>
      </p:sp>
    </p:spTree>
    <p:extLst>
      <p:ext uri="{BB962C8B-B14F-4D97-AF65-F5344CB8AC3E}">
        <p14:creationId xmlns:p14="http://schemas.microsoft.com/office/powerpoint/2010/main" val="41603720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1894046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タイトル スライド" type="title">
  <p:cSld name="タイトル スライド">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124081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8"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
        <p:nvSpPr>
          <p:cNvPr id="9"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Tree>
    <p:extLst>
      <p:ext uri="{BB962C8B-B14F-4D97-AF65-F5344CB8AC3E}">
        <p14:creationId xmlns:p14="http://schemas.microsoft.com/office/powerpoint/2010/main" val="1328308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40067264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19955245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32"/>
        <p:cNvGrpSpPr/>
        <p:nvPr/>
      </p:nvGrpSpPr>
      <p:grpSpPr>
        <a:xfrm>
          <a:off x="0" y="0"/>
          <a:ext cx="0" cy="0"/>
          <a:chOff x="0" y="0"/>
          <a:chExt cx="0" cy="0"/>
        </a:xfrm>
      </p:grpSpPr>
      <p:sp>
        <p:nvSpPr>
          <p:cNvPr id="33" name="Google Shape;3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21168532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セクション見出し" type="secHead">
  <p:cSld name="セクション見出し">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29517077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6010982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54"/>
        <p:cNvGrpSpPr/>
        <p:nvPr/>
      </p:nvGrpSpPr>
      <p:grpSpPr>
        <a:xfrm>
          <a:off x="0" y="0"/>
          <a:ext cx="0" cy="0"/>
          <a:chOff x="0" y="0"/>
          <a:chExt cx="0" cy="0"/>
        </a:xfrm>
      </p:grpSpPr>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32705043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タイトル付きのコンテンツ">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6850654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5183188" y="987425"/>
            <a:ext cx="6172200" cy="4873625"/>
          </a:xfrm>
          <a:prstGeom prst="rect">
            <a:avLst/>
          </a:prstGeom>
          <a:noFill/>
          <a:ln>
            <a:noFill/>
          </a:ln>
        </p:spPr>
      </p:sp>
      <p:sp>
        <p:nvSpPr>
          <p:cNvPr id="68" name="Google Shape;6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41438674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タイトルと縦書きテキスト">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868618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縦書きタイトルと&#10;縦書きテキスト">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62749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とサブタイトルのみ">
    <p:spTree>
      <p:nvGrpSpPr>
        <p:cNvPr id="1" name=""/>
        <p:cNvGrpSpPr/>
        <p:nvPr/>
      </p:nvGrpSpPr>
      <p:grpSpPr>
        <a:xfrm>
          <a:off x="0" y="0"/>
          <a:ext cx="0" cy="0"/>
          <a:chOff x="0" y="0"/>
          <a:chExt cx="0" cy="0"/>
        </a:xfrm>
      </p:grpSpPr>
      <p:sp>
        <p:nvSpPr>
          <p:cNvPr id="8"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
        <p:nvSpPr>
          <p:cNvPr id="9"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10" name="角丸四角形 9"/>
          <p:cNvSpPr/>
          <p:nvPr userDrawn="1"/>
        </p:nvSpPr>
        <p:spPr>
          <a:xfrm>
            <a:off x="809897" y="861041"/>
            <a:ext cx="136775" cy="973394"/>
          </a:xfrm>
          <a:prstGeom prst="roundRect">
            <a:avLst/>
          </a:prstGeom>
          <a:gradFill flip="none" rotWithShape="1">
            <a:gsLst>
              <a:gs pos="0">
                <a:srgbClr val="018838"/>
              </a:gs>
              <a:gs pos="100000">
                <a:srgbClr val="01BFA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6"/>
          <p:cNvSpPr>
            <a:spLocks noGrp="1"/>
          </p:cNvSpPr>
          <p:nvPr>
            <p:ph type="body" sz="quarter" idx="13" hasCustomPrompt="1"/>
          </p:nvPr>
        </p:nvSpPr>
        <p:spPr>
          <a:xfrm>
            <a:off x="1000988" y="876632"/>
            <a:ext cx="10584735" cy="558629"/>
          </a:xfrm>
          <a:prstGeom prst="rect">
            <a:avLst/>
          </a:prstGeom>
        </p:spPr>
        <p:txBody>
          <a:bodyPr anchor="ctr" anchorCtr="0">
            <a:noAutofit/>
          </a:bodyPr>
          <a:lstStyle>
            <a:lvl1pPr marL="0" indent="0">
              <a:buNone/>
              <a:defRPr sz="3600">
                <a:solidFill>
                  <a:srgbClr val="595959"/>
                </a:solidFill>
              </a:defRPr>
            </a:lvl1pPr>
          </a:lstStyle>
          <a:p>
            <a:pPr lvl="0"/>
            <a:r>
              <a:rPr kumimoji="1" lang="ja-JP" altLang="en-US" dirty="0"/>
              <a:t>タイトル</a:t>
            </a:r>
            <a:endParaRPr kumimoji="1" lang="en-US" altLang="ja-JP" dirty="0"/>
          </a:p>
        </p:txBody>
      </p:sp>
      <p:sp>
        <p:nvSpPr>
          <p:cNvPr id="12" name="テキスト プレースホルダー 16"/>
          <p:cNvSpPr>
            <a:spLocks noGrp="1"/>
          </p:cNvSpPr>
          <p:nvPr>
            <p:ph type="body" sz="quarter" idx="14" hasCustomPrompt="1"/>
          </p:nvPr>
        </p:nvSpPr>
        <p:spPr>
          <a:xfrm>
            <a:off x="1000988" y="1482886"/>
            <a:ext cx="10584735" cy="405998"/>
          </a:xfrm>
          <a:prstGeom prst="rect">
            <a:avLst/>
          </a:prstGeom>
        </p:spPr>
        <p:txBody>
          <a:bodyPr anchor="ctr" anchorCtr="0">
            <a:noAutofit/>
          </a:bodyPr>
          <a:lstStyle>
            <a:lvl1pPr marL="0" indent="0">
              <a:buNone/>
              <a:defRPr sz="2400">
                <a:solidFill>
                  <a:srgbClr val="595959"/>
                </a:solidFill>
              </a:defRPr>
            </a:lvl1pPr>
          </a:lstStyle>
          <a:p>
            <a:pPr lvl="0"/>
            <a:r>
              <a:rPr kumimoji="1" lang="ja-JP" altLang="en-US" dirty="0"/>
              <a:t>サブタイトル</a:t>
            </a:r>
            <a:endParaRPr kumimoji="1" lang="en-US" altLang="ja-JP" dirty="0"/>
          </a:p>
        </p:txBody>
      </p:sp>
    </p:spTree>
    <p:extLst>
      <p:ext uri="{BB962C8B-B14F-4D97-AF65-F5344CB8AC3E}">
        <p14:creationId xmlns:p14="http://schemas.microsoft.com/office/powerpoint/2010/main" val="421171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ブタイトル＋本文">
    <p:spTree>
      <p:nvGrpSpPr>
        <p:cNvPr id="1" name=""/>
        <p:cNvGrpSpPr/>
        <p:nvPr/>
      </p:nvGrpSpPr>
      <p:grpSpPr>
        <a:xfrm>
          <a:off x="0" y="0"/>
          <a:ext cx="0" cy="0"/>
          <a:chOff x="0" y="0"/>
          <a:chExt cx="0" cy="0"/>
        </a:xfrm>
      </p:grpSpPr>
      <p:sp>
        <p:nvSpPr>
          <p:cNvPr id="8" name="テキスト プレースホルダー 32"/>
          <p:cNvSpPr>
            <a:spLocks noGrp="1"/>
          </p:cNvSpPr>
          <p:nvPr>
            <p:ph type="body" sz="quarter" idx="12" hasCustomPrompt="1"/>
          </p:nvPr>
        </p:nvSpPr>
        <p:spPr>
          <a:xfrm>
            <a:off x="11585723" y="6589407"/>
            <a:ext cx="454053" cy="220731"/>
          </a:xfrm>
          <a:prstGeom prst="rect">
            <a:avLst/>
          </a:prstGeom>
        </p:spPr>
        <p:txBody>
          <a:bodyPr>
            <a:normAutofit/>
          </a:bodyPr>
          <a:lstStyle>
            <a:lvl1pPr marL="0" indent="0" algn="ctr">
              <a:buNone/>
              <a:defRPr sz="1200">
                <a:solidFill>
                  <a:srgbClr val="01BFA0"/>
                </a:solidFill>
              </a:defRPr>
            </a:lvl1pPr>
          </a:lstStyle>
          <a:p>
            <a:pPr lvl="0"/>
            <a:r>
              <a:rPr kumimoji="1" lang="en-US" altLang="ja-JP" dirty="0"/>
              <a:t>00</a:t>
            </a:r>
          </a:p>
        </p:txBody>
      </p:sp>
      <p:sp>
        <p:nvSpPr>
          <p:cNvPr id="9" name="テキスト プレースホルダー 32"/>
          <p:cNvSpPr>
            <a:spLocks noGrp="1"/>
          </p:cNvSpPr>
          <p:nvPr>
            <p:ph type="body" sz="quarter" idx="11" hasCustomPrompt="1"/>
          </p:nvPr>
        </p:nvSpPr>
        <p:spPr>
          <a:xfrm>
            <a:off x="140707" y="266221"/>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11" name="テキスト プレースホルダー 16"/>
          <p:cNvSpPr>
            <a:spLocks noGrp="1"/>
          </p:cNvSpPr>
          <p:nvPr>
            <p:ph type="body" sz="quarter" idx="13" hasCustomPrompt="1"/>
          </p:nvPr>
        </p:nvSpPr>
        <p:spPr>
          <a:xfrm>
            <a:off x="1000988" y="876632"/>
            <a:ext cx="10584735" cy="558629"/>
          </a:xfrm>
          <a:prstGeom prst="rect">
            <a:avLst/>
          </a:prstGeom>
        </p:spPr>
        <p:txBody>
          <a:bodyPr anchor="ctr" anchorCtr="0">
            <a:noAutofit/>
          </a:bodyPr>
          <a:lstStyle>
            <a:lvl1pPr marL="0" indent="0">
              <a:buNone/>
              <a:defRPr sz="3600">
                <a:solidFill>
                  <a:srgbClr val="595959"/>
                </a:solidFill>
              </a:defRPr>
            </a:lvl1pPr>
          </a:lstStyle>
          <a:p>
            <a:pPr lvl="0"/>
            <a:r>
              <a:rPr kumimoji="1" lang="ja-JP" altLang="en-US" dirty="0"/>
              <a:t>タイトル</a:t>
            </a:r>
            <a:endParaRPr kumimoji="1" lang="en-US" altLang="ja-JP" dirty="0"/>
          </a:p>
        </p:txBody>
      </p:sp>
      <p:sp>
        <p:nvSpPr>
          <p:cNvPr id="12" name="テキスト プレースホルダー 16"/>
          <p:cNvSpPr>
            <a:spLocks noGrp="1"/>
          </p:cNvSpPr>
          <p:nvPr>
            <p:ph type="body" sz="quarter" idx="14" hasCustomPrompt="1"/>
          </p:nvPr>
        </p:nvSpPr>
        <p:spPr>
          <a:xfrm>
            <a:off x="1000988" y="1482886"/>
            <a:ext cx="10584735" cy="405998"/>
          </a:xfrm>
          <a:prstGeom prst="rect">
            <a:avLst/>
          </a:prstGeom>
        </p:spPr>
        <p:txBody>
          <a:bodyPr anchor="ctr" anchorCtr="0">
            <a:noAutofit/>
          </a:bodyPr>
          <a:lstStyle>
            <a:lvl1pPr marL="0" indent="0">
              <a:buNone/>
              <a:defRPr sz="2400">
                <a:solidFill>
                  <a:srgbClr val="595959"/>
                </a:solidFill>
              </a:defRPr>
            </a:lvl1pPr>
          </a:lstStyle>
          <a:p>
            <a:pPr lvl="0"/>
            <a:r>
              <a:rPr kumimoji="1" lang="ja-JP" altLang="en-US" dirty="0"/>
              <a:t>サブタイトル</a:t>
            </a:r>
            <a:endParaRPr kumimoji="1" lang="en-US" altLang="ja-JP" dirty="0"/>
          </a:p>
        </p:txBody>
      </p:sp>
      <p:sp>
        <p:nvSpPr>
          <p:cNvPr id="15" name="テキスト プレースホルダー 16"/>
          <p:cNvSpPr>
            <a:spLocks noGrp="1"/>
          </p:cNvSpPr>
          <p:nvPr>
            <p:ph type="body" sz="quarter" idx="16" hasCustomPrompt="1"/>
          </p:nvPr>
        </p:nvSpPr>
        <p:spPr>
          <a:xfrm>
            <a:off x="809897" y="2268539"/>
            <a:ext cx="10775679" cy="3861290"/>
          </a:xfrm>
          <a:prstGeom prst="rect">
            <a:avLst/>
          </a:prstGeom>
        </p:spPr>
        <p:txBody>
          <a:bodyPr anchor="t" anchorCtr="0">
            <a:no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Tree>
    <p:extLst>
      <p:ext uri="{BB962C8B-B14F-4D97-AF65-F5344CB8AC3E}">
        <p14:creationId xmlns:p14="http://schemas.microsoft.com/office/powerpoint/2010/main" val="256475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サブタイトル＋三項目">
    <p:spTree>
      <p:nvGrpSpPr>
        <p:cNvPr id="1" name=""/>
        <p:cNvGrpSpPr/>
        <p:nvPr/>
      </p:nvGrpSpPr>
      <p:grpSpPr>
        <a:xfrm>
          <a:off x="0" y="0"/>
          <a:ext cx="0" cy="0"/>
          <a:chOff x="0" y="0"/>
          <a:chExt cx="0" cy="0"/>
        </a:xfrm>
      </p:grpSpPr>
      <p:sp>
        <p:nvSpPr>
          <p:cNvPr id="8" name="テキスト プレースホルダー 32"/>
          <p:cNvSpPr>
            <a:spLocks noGrp="1"/>
          </p:cNvSpPr>
          <p:nvPr>
            <p:ph type="body" sz="quarter" idx="12" hasCustomPrompt="1"/>
          </p:nvPr>
        </p:nvSpPr>
        <p:spPr>
          <a:xfrm>
            <a:off x="11585723" y="6589407"/>
            <a:ext cx="454053" cy="220731"/>
          </a:xfrm>
          <a:prstGeom prst="rect">
            <a:avLst/>
          </a:prstGeom>
        </p:spPr>
        <p:txBody>
          <a:bodyPr>
            <a:normAutofit/>
          </a:bodyPr>
          <a:lstStyle>
            <a:lvl1pPr marL="0" indent="0" algn="ctr">
              <a:buNone/>
              <a:defRPr sz="1200">
                <a:solidFill>
                  <a:srgbClr val="01BFA0"/>
                </a:solidFill>
              </a:defRPr>
            </a:lvl1pPr>
          </a:lstStyle>
          <a:p>
            <a:pPr lvl="0"/>
            <a:r>
              <a:rPr kumimoji="1" lang="en-US" altLang="ja-JP" dirty="0"/>
              <a:t>00</a:t>
            </a:r>
          </a:p>
        </p:txBody>
      </p:sp>
      <p:sp>
        <p:nvSpPr>
          <p:cNvPr id="9" name="テキスト プレースホルダー 32"/>
          <p:cNvSpPr>
            <a:spLocks noGrp="1"/>
          </p:cNvSpPr>
          <p:nvPr>
            <p:ph type="body" sz="quarter" idx="11" hasCustomPrompt="1"/>
          </p:nvPr>
        </p:nvSpPr>
        <p:spPr>
          <a:xfrm>
            <a:off x="140707" y="249904"/>
            <a:ext cx="11899069" cy="220731"/>
          </a:xfrm>
          <a:prstGeom prst="rect">
            <a:avLst/>
          </a:prstGeom>
        </p:spPr>
        <p:txBody>
          <a:bodyPr>
            <a:norm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10" name="角丸四角形 9"/>
          <p:cNvSpPr/>
          <p:nvPr userDrawn="1"/>
        </p:nvSpPr>
        <p:spPr>
          <a:xfrm>
            <a:off x="809897" y="861041"/>
            <a:ext cx="136775" cy="973394"/>
          </a:xfrm>
          <a:prstGeom prst="roundRect">
            <a:avLst/>
          </a:prstGeom>
          <a:gradFill flip="none" rotWithShape="1">
            <a:gsLst>
              <a:gs pos="0">
                <a:srgbClr val="018838"/>
              </a:gs>
              <a:gs pos="100000">
                <a:srgbClr val="01BFA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6"/>
          <p:cNvSpPr>
            <a:spLocks noGrp="1"/>
          </p:cNvSpPr>
          <p:nvPr>
            <p:ph type="body" sz="quarter" idx="13" hasCustomPrompt="1"/>
          </p:nvPr>
        </p:nvSpPr>
        <p:spPr>
          <a:xfrm>
            <a:off x="1000988" y="876632"/>
            <a:ext cx="10584735" cy="558629"/>
          </a:xfrm>
          <a:prstGeom prst="rect">
            <a:avLst/>
          </a:prstGeom>
        </p:spPr>
        <p:txBody>
          <a:bodyPr>
            <a:normAutofit/>
          </a:bodyPr>
          <a:lstStyle>
            <a:lvl1pPr marL="0" indent="0">
              <a:buNone/>
              <a:defRPr sz="3600">
                <a:solidFill>
                  <a:srgbClr val="595959"/>
                </a:solidFill>
              </a:defRPr>
            </a:lvl1pPr>
          </a:lstStyle>
          <a:p>
            <a:pPr lvl="0"/>
            <a:r>
              <a:rPr kumimoji="1" lang="ja-JP" altLang="en-US" dirty="0"/>
              <a:t>タイトル</a:t>
            </a:r>
            <a:endParaRPr kumimoji="1" lang="en-US" altLang="ja-JP" dirty="0"/>
          </a:p>
        </p:txBody>
      </p:sp>
      <p:sp>
        <p:nvSpPr>
          <p:cNvPr id="12" name="テキスト プレースホルダー 16"/>
          <p:cNvSpPr>
            <a:spLocks noGrp="1"/>
          </p:cNvSpPr>
          <p:nvPr>
            <p:ph type="body" sz="quarter" idx="14" hasCustomPrompt="1"/>
          </p:nvPr>
        </p:nvSpPr>
        <p:spPr>
          <a:xfrm>
            <a:off x="1000988" y="1482886"/>
            <a:ext cx="10584735" cy="405998"/>
          </a:xfrm>
          <a:prstGeom prst="rect">
            <a:avLst/>
          </a:prstGeom>
        </p:spPr>
        <p:txBody>
          <a:bodyPr>
            <a:normAutofit/>
          </a:bodyPr>
          <a:lstStyle>
            <a:lvl1pPr marL="0" indent="0">
              <a:buNone/>
              <a:defRPr sz="2400">
                <a:solidFill>
                  <a:srgbClr val="595959"/>
                </a:solidFill>
              </a:defRPr>
            </a:lvl1pPr>
          </a:lstStyle>
          <a:p>
            <a:pPr lvl="0"/>
            <a:r>
              <a:rPr kumimoji="1" lang="ja-JP" altLang="en-US" dirty="0"/>
              <a:t>サブタイトル</a:t>
            </a:r>
            <a:endParaRPr kumimoji="1" lang="en-US" altLang="ja-JP" dirty="0"/>
          </a:p>
        </p:txBody>
      </p:sp>
      <p:sp>
        <p:nvSpPr>
          <p:cNvPr id="13" name="テキスト プレースホルダー 2"/>
          <p:cNvSpPr>
            <a:spLocks noGrp="1"/>
          </p:cNvSpPr>
          <p:nvPr>
            <p:ph type="body" sz="quarter" idx="15" hasCustomPrompt="1"/>
          </p:nvPr>
        </p:nvSpPr>
        <p:spPr>
          <a:xfrm>
            <a:off x="809898" y="2268539"/>
            <a:ext cx="10775678" cy="439938"/>
          </a:xfrm>
          <a:prstGeom prst="rect">
            <a:avLst/>
          </a:prstGeom>
        </p:spPr>
        <p:txBody>
          <a:bodyPr>
            <a:noAutofit/>
          </a:bodyPr>
          <a:lstStyle>
            <a:lvl1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sz="2400">
                <a:solidFill>
                  <a:srgbClr val="595959"/>
                </a:solidFill>
                <a:latin typeface="+mn-ea"/>
                <a:ea typeface="+mn-ea"/>
              </a:defRPr>
            </a:lvl1p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2400" b="1" i="0" u="none" strike="noStrike" kern="1200" cap="none" spc="50" normalizeH="0" baseline="0" noProof="0" dirty="0">
                <a:ln>
                  <a:noFill/>
                </a:ln>
                <a:solidFill>
                  <a:prstClr val="black">
                    <a:lumMod val="65000"/>
                    <a:lumOff val="35000"/>
                  </a:prstClr>
                </a:solidFill>
                <a:effectLst/>
                <a:uLnTx/>
                <a:uFillTx/>
                <a:latin typeface="Calibri" panose="020F0502020204030204"/>
                <a:ea typeface="+mn-ea"/>
                <a:cs typeface="+mn-cs"/>
              </a:rPr>
              <a:t>見出し</a:t>
            </a:r>
            <a:endParaRPr kumimoji="0" lang="en-US" altLang="ja-JP" sz="1600" b="1" i="0" u="none" strike="noStrike" kern="1200" cap="none" spc="5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5" name="テキスト プレースホルダー 16"/>
          <p:cNvSpPr>
            <a:spLocks noGrp="1"/>
          </p:cNvSpPr>
          <p:nvPr>
            <p:ph type="body" sz="quarter" idx="16" hasCustomPrompt="1"/>
          </p:nvPr>
        </p:nvSpPr>
        <p:spPr>
          <a:xfrm>
            <a:off x="809897" y="2729759"/>
            <a:ext cx="10775679" cy="615326"/>
          </a:xfrm>
          <a:prstGeom prst="rect">
            <a:avLst/>
          </a:prstGeom>
        </p:spPr>
        <p:txBody>
          <a:bodyPr>
            <a:norm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
        <p:nvSpPr>
          <p:cNvPr id="17" name="テキスト プレースホルダー 2"/>
          <p:cNvSpPr>
            <a:spLocks noGrp="1"/>
          </p:cNvSpPr>
          <p:nvPr>
            <p:ph type="body" sz="quarter" idx="17" hasCustomPrompt="1"/>
          </p:nvPr>
        </p:nvSpPr>
        <p:spPr>
          <a:xfrm>
            <a:off x="809897" y="3647191"/>
            <a:ext cx="10775678" cy="439938"/>
          </a:xfrm>
          <a:prstGeom prst="rect">
            <a:avLst/>
          </a:prstGeom>
        </p:spPr>
        <p:txBody>
          <a:bodyPr>
            <a:noAutofit/>
          </a:bodyPr>
          <a:lstStyle>
            <a:lvl1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sz="2400">
                <a:solidFill>
                  <a:srgbClr val="595959"/>
                </a:solidFill>
                <a:latin typeface="+mn-ea"/>
                <a:ea typeface="+mn-ea"/>
              </a:defRPr>
            </a:lvl1p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2400" b="1" i="0" u="none" strike="noStrike" kern="1200" cap="none" spc="50" normalizeH="0" baseline="0" noProof="0" dirty="0">
                <a:ln>
                  <a:noFill/>
                </a:ln>
                <a:solidFill>
                  <a:prstClr val="black">
                    <a:lumMod val="65000"/>
                    <a:lumOff val="35000"/>
                  </a:prstClr>
                </a:solidFill>
                <a:effectLst/>
                <a:uLnTx/>
                <a:uFillTx/>
                <a:latin typeface="Calibri" panose="020F0502020204030204"/>
                <a:ea typeface="+mn-ea"/>
                <a:cs typeface="+mn-cs"/>
              </a:rPr>
              <a:t>見出し</a:t>
            </a:r>
            <a:endParaRPr kumimoji="0" lang="en-US" altLang="ja-JP" sz="1600" b="1" i="0" u="none" strike="noStrike" kern="1200" cap="none" spc="5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8" name="テキスト プレースホルダー 16"/>
          <p:cNvSpPr>
            <a:spLocks noGrp="1"/>
          </p:cNvSpPr>
          <p:nvPr>
            <p:ph type="body" sz="quarter" idx="18" hasCustomPrompt="1"/>
          </p:nvPr>
        </p:nvSpPr>
        <p:spPr>
          <a:xfrm>
            <a:off x="809896" y="4111441"/>
            <a:ext cx="10775679" cy="615326"/>
          </a:xfrm>
          <a:prstGeom prst="rect">
            <a:avLst/>
          </a:prstGeom>
        </p:spPr>
        <p:txBody>
          <a:bodyPr>
            <a:norm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
        <p:nvSpPr>
          <p:cNvPr id="19" name="テキスト プレースホルダー 2"/>
          <p:cNvSpPr>
            <a:spLocks noGrp="1"/>
          </p:cNvSpPr>
          <p:nvPr>
            <p:ph type="body" sz="quarter" idx="19" hasCustomPrompt="1"/>
          </p:nvPr>
        </p:nvSpPr>
        <p:spPr>
          <a:xfrm>
            <a:off x="809897" y="5050253"/>
            <a:ext cx="10775678" cy="439938"/>
          </a:xfrm>
          <a:prstGeom prst="rect">
            <a:avLst/>
          </a:prstGeom>
        </p:spPr>
        <p:txBody>
          <a:bodyPr>
            <a:noAutofit/>
          </a:bodyPr>
          <a:lstStyle>
            <a:lvl1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sz="2400">
                <a:solidFill>
                  <a:srgbClr val="595959"/>
                </a:solidFill>
                <a:latin typeface="+mn-ea"/>
                <a:ea typeface="+mn-ea"/>
              </a:defRPr>
            </a:lvl1p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2400" b="1" i="0" u="none" strike="noStrike" kern="1200" cap="none" spc="50" normalizeH="0" baseline="0" noProof="0" dirty="0">
                <a:ln>
                  <a:noFill/>
                </a:ln>
                <a:solidFill>
                  <a:prstClr val="black">
                    <a:lumMod val="65000"/>
                    <a:lumOff val="35000"/>
                  </a:prstClr>
                </a:solidFill>
                <a:effectLst/>
                <a:uLnTx/>
                <a:uFillTx/>
                <a:latin typeface="Calibri" panose="020F0502020204030204"/>
                <a:ea typeface="+mn-ea"/>
                <a:cs typeface="+mn-cs"/>
              </a:rPr>
              <a:t>見出し</a:t>
            </a:r>
            <a:endParaRPr kumimoji="0" lang="en-US" altLang="ja-JP" sz="1600" b="1" i="0" u="none" strike="noStrike" kern="1200" cap="none" spc="5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20" name="テキスト プレースホルダー 16"/>
          <p:cNvSpPr>
            <a:spLocks noGrp="1"/>
          </p:cNvSpPr>
          <p:nvPr>
            <p:ph type="body" sz="quarter" idx="20" hasCustomPrompt="1"/>
          </p:nvPr>
        </p:nvSpPr>
        <p:spPr>
          <a:xfrm>
            <a:off x="809896" y="5514503"/>
            <a:ext cx="10775679" cy="615326"/>
          </a:xfrm>
          <a:prstGeom prst="rect">
            <a:avLst/>
          </a:prstGeom>
        </p:spPr>
        <p:txBody>
          <a:bodyPr>
            <a:norm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Tree>
    <p:extLst>
      <p:ext uri="{BB962C8B-B14F-4D97-AF65-F5344CB8AC3E}">
        <p14:creationId xmlns:p14="http://schemas.microsoft.com/office/powerpoint/2010/main" val="343419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タイトルとサブタイトル＋本文＋コンテンツ">
    <p:spTree>
      <p:nvGrpSpPr>
        <p:cNvPr id="1" name=""/>
        <p:cNvGrpSpPr/>
        <p:nvPr/>
      </p:nvGrpSpPr>
      <p:grpSpPr>
        <a:xfrm>
          <a:off x="0" y="0"/>
          <a:ext cx="0" cy="0"/>
          <a:chOff x="0" y="0"/>
          <a:chExt cx="0" cy="0"/>
        </a:xfrm>
      </p:grpSpPr>
      <p:sp>
        <p:nvSpPr>
          <p:cNvPr id="7" name="コンテンツ プレースホルダー 6"/>
          <p:cNvSpPr>
            <a:spLocks noGrp="1"/>
          </p:cNvSpPr>
          <p:nvPr>
            <p:ph sz="quarter" idx="21" hasCustomPrompt="1"/>
          </p:nvPr>
        </p:nvSpPr>
        <p:spPr>
          <a:xfrm>
            <a:off x="5872480" y="0"/>
            <a:ext cx="6319520" cy="6857997"/>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8" name="テキスト プレースホルダー 32"/>
          <p:cNvSpPr>
            <a:spLocks noGrp="1"/>
          </p:cNvSpPr>
          <p:nvPr>
            <p:ph type="body" sz="quarter" idx="12" hasCustomPrompt="1"/>
          </p:nvPr>
        </p:nvSpPr>
        <p:spPr>
          <a:xfrm>
            <a:off x="11585723" y="6589407"/>
            <a:ext cx="454053" cy="220731"/>
          </a:xfrm>
          <a:prstGeom prst="rect">
            <a:avLst/>
          </a:prstGeom>
        </p:spPr>
        <p:txBody>
          <a:bodyPr anchor="ctr" anchorCtr="0">
            <a:noAutofit/>
          </a:bodyPr>
          <a:lstStyle>
            <a:lvl1pPr marL="0" indent="0" algn="ctr">
              <a:buNone/>
              <a:defRPr sz="1200">
                <a:solidFill>
                  <a:srgbClr val="01BFA0"/>
                </a:solidFill>
              </a:defRPr>
            </a:lvl1pPr>
          </a:lstStyle>
          <a:p>
            <a:pPr lvl="0"/>
            <a:r>
              <a:rPr kumimoji="1" lang="en-US" altLang="ja-JP" dirty="0"/>
              <a:t>00</a:t>
            </a:r>
          </a:p>
        </p:txBody>
      </p:sp>
      <p:sp>
        <p:nvSpPr>
          <p:cNvPr id="10" name="角丸四角形 9"/>
          <p:cNvSpPr/>
          <p:nvPr userDrawn="1"/>
        </p:nvSpPr>
        <p:spPr>
          <a:xfrm>
            <a:off x="809897" y="861041"/>
            <a:ext cx="136775" cy="973394"/>
          </a:xfrm>
          <a:prstGeom prst="roundRect">
            <a:avLst/>
          </a:prstGeom>
          <a:gradFill flip="none" rotWithShape="1">
            <a:gsLst>
              <a:gs pos="0">
                <a:srgbClr val="018838"/>
              </a:gs>
              <a:gs pos="100000">
                <a:srgbClr val="01BFA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6"/>
          <p:cNvSpPr>
            <a:spLocks noGrp="1"/>
          </p:cNvSpPr>
          <p:nvPr>
            <p:ph type="body" sz="quarter" idx="13" hasCustomPrompt="1"/>
          </p:nvPr>
        </p:nvSpPr>
        <p:spPr>
          <a:xfrm>
            <a:off x="1000989" y="872617"/>
            <a:ext cx="4542325" cy="558629"/>
          </a:xfrm>
          <a:prstGeom prst="rect">
            <a:avLst/>
          </a:prstGeom>
        </p:spPr>
        <p:txBody>
          <a:bodyPr anchor="ctr" anchorCtr="0">
            <a:noAutofit/>
          </a:bodyPr>
          <a:lstStyle>
            <a:lvl1pPr marL="0" indent="0">
              <a:buNone/>
              <a:defRPr sz="3600">
                <a:solidFill>
                  <a:srgbClr val="595959"/>
                </a:solidFill>
              </a:defRPr>
            </a:lvl1pPr>
          </a:lstStyle>
          <a:p>
            <a:pPr lvl="0"/>
            <a:r>
              <a:rPr kumimoji="1" lang="ja-JP" altLang="en-US" dirty="0"/>
              <a:t>タイトル</a:t>
            </a:r>
            <a:endParaRPr kumimoji="1" lang="en-US" altLang="ja-JP" dirty="0"/>
          </a:p>
        </p:txBody>
      </p:sp>
      <p:sp>
        <p:nvSpPr>
          <p:cNvPr id="12" name="テキスト プレースホルダー 16"/>
          <p:cNvSpPr>
            <a:spLocks noGrp="1"/>
          </p:cNvSpPr>
          <p:nvPr>
            <p:ph type="body" sz="quarter" idx="14" hasCustomPrompt="1"/>
          </p:nvPr>
        </p:nvSpPr>
        <p:spPr>
          <a:xfrm>
            <a:off x="1000989" y="1478871"/>
            <a:ext cx="4542325" cy="405998"/>
          </a:xfrm>
          <a:prstGeom prst="rect">
            <a:avLst/>
          </a:prstGeom>
        </p:spPr>
        <p:txBody>
          <a:bodyPr anchor="ctr" anchorCtr="0">
            <a:noAutofit/>
          </a:bodyPr>
          <a:lstStyle>
            <a:lvl1pPr marL="0" indent="0">
              <a:buNone/>
              <a:defRPr sz="2400">
                <a:solidFill>
                  <a:srgbClr val="595959"/>
                </a:solidFill>
              </a:defRPr>
            </a:lvl1pPr>
          </a:lstStyle>
          <a:p>
            <a:pPr lvl="0"/>
            <a:r>
              <a:rPr kumimoji="1" lang="ja-JP" altLang="en-US" dirty="0"/>
              <a:t>サブタイトル</a:t>
            </a:r>
            <a:endParaRPr kumimoji="1" lang="en-US" altLang="ja-JP" dirty="0"/>
          </a:p>
        </p:txBody>
      </p:sp>
      <p:sp>
        <p:nvSpPr>
          <p:cNvPr id="9"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
        <p:nvSpPr>
          <p:cNvPr id="16" name="テキスト プレースホルダー 16"/>
          <p:cNvSpPr>
            <a:spLocks noGrp="1"/>
          </p:cNvSpPr>
          <p:nvPr>
            <p:ph type="body" sz="quarter" idx="16" hasCustomPrompt="1"/>
          </p:nvPr>
        </p:nvSpPr>
        <p:spPr>
          <a:xfrm>
            <a:off x="809897" y="2268539"/>
            <a:ext cx="4733417" cy="3861290"/>
          </a:xfrm>
          <a:prstGeom prst="rect">
            <a:avLst/>
          </a:prstGeom>
        </p:spPr>
        <p:txBody>
          <a:bodyPr anchor="t" anchorCtr="0">
            <a:no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Tree>
    <p:extLst>
      <p:ext uri="{BB962C8B-B14F-4D97-AF65-F5344CB8AC3E}">
        <p14:creationId xmlns:p14="http://schemas.microsoft.com/office/powerpoint/2010/main" val="416758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とサブタイトル＋三項目＋コンテンツ">
    <p:spTree>
      <p:nvGrpSpPr>
        <p:cNvPr id="1" name=""/>
        <p:cNvGrpSpPr/>
        <p:nvPr/>
      </p:nvGrpSpPr>
      <p:grpSpPr>
        <a:xfrm>
          <a:off x="0" y="0"/>
          <a:ext cx="0" cy="0"/>
          <a:chOff x="0" y="0"/>
          <a:chExt cx="0" cy="0"/>
        </a:xfrm>
      </p:grpSpPr>
      <p:sp>
        <p:nvSpPr>
          <p:cNvPr id="7" name="コンテンツ プレースホルダー 6"/>
          <p:cNvSpPr>
            <a:spLocks noGrp="1"/>
          </p:cNvSpPr>
          <p:nvPr>
            <p:ph sz="quarter" idx="21" hasCustomPrompt="1"/>
          </p:nvPr>
        </p:nvSpPr>
        <p:spPr>
          <a:xfrm>
            <a:off x="5872480" y="0"/>
            <a:ext cx="6319520" cy="6857997"/>
          </a:xfrm>
          <a:prstGeom prst="rect">
            <a:avLst/>
          </a:prstGeom>
        </p:spPr>
        <p:txBody>
          <a:bodyPr/>
          <a:lstStyle>
            <a:lvl1pPr marL="0" indent="0">
              <a:buNone/>
              <a:defRPr>
                <a:solidFill>
                  <a:schemeClr val="bg1"/>
                </a:solidFill>
              </a:defRPr>
            </a:lvl1pPr>
          </a:lstStyle>
          <a:p>
            <a:pPr lvl="0"/>
            <a:r>
              <a:rPr kumimoji="1" lang="ja-JP" altLang="en-US" dirty="0"/>
              <a:t>オブジェクトエリア</a:t>
            </a:r>
          </a:p>
        </p:txBody>
      </p:sp>
      <p:sp>
        <p:nvSpPr>
          <p:cNvPr id="8" name="テキスト プレースホルダー 32"/>
          <p:cNvSpPr>
            <a:spLocks noGrp="1"/>
          </p:cNvSpPr>
          <p:nvPr>
            <p:ph type="body" sz="quarter" idx="12" hasCustomPrompt="1"/>
          </p:nvPr>
        </p:nvSpPr>
        <p:spPr>
          <a:xfrm>
            <a:off x="11585723" y="6589407"/>
            <a:ext cx="454053" cy="220731"/>
          </a:xfrm>
          <a:prstGeom prst="rect">
            <a:avLst/>
          </a:prstGeom>
        </p:spPr>
        <p:txBody>
          <a:bodyPr>
            <a:normAutofit/>
          </a:bodyPr>
          <a:lstStyle>
            <a:lvl1pPr marL="0" indent="0" algn="ctr">
              <a:buNone/>
              <a:defRPr sz="1200">
                <a:solidFill>
                  <a:srgbClr val="01BFA0"/>
                </a:solidFill>
              </a:defRPr>
            </a:lvl1pPr>
          </a:lstStyle>
          <a:p>
            <a:pPr lvl="0"/>
            <a:r>
              <a:rPr kumimoji="1" lang="en-US" altLang="ja-JP" dirty="0"/>
              <a:t>00</a:t>
            </a:r>
          </a:p>
        </p:txBody>
      </p:sp>
      <p:sp>
        <p:nvSpPr>
          <p:cNvPr id="10" name="角丸四角形 9"/>
          <p:cNvSpPr/>
          <p:nvPr userDrawn="1"/>
        </p:nvSpPr>
        <p:spPr>
          <a:xfrm>
            <a:off x="809897" y="861041"/>
            <a:ext cx="136775" cy="973394"/>
          </a:xfrm>
          <a:prstGeom prst="roundRect">
            <a:avLst/>
          </a:prstGeom>
          <a:gradFill flip="none" rotWithShape="1">
            <a:gsLst>
              <a:gs pos="0">
                <a:srgbClr val="018838"/>
              </a:gs>
              <a:gs pos="100000">
                <a:srgbClr val="01BFA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6"/>
          <p:cNvSpPr>
            <a:spLocks noGrp="1"/>
          </p:cNvSpPr>
          <p:nvPr>
            <p:ph type="body" sz="quarter" idx="13" hasCustomPrompt="1"/>
          </p:nvPr>
        </p:nvSpPr>
        <p:spPr>
          <a:xfrm>
            <a:off x="1000989" y="872617"/>
            <a:ext cx="4542325" cy="558629"/>
          </a:xfrm>
          <a:prstGeom prst="rect">
            <a:avLst/>
          </a:prstGeom>
        </p:spPr>
        <p:txBody>
          <a:bodyPr anchor="ctr" anchorCtr="0">
            <a:noAutofit/>
          </a:bodyPr>
          <a:lstStyle>
            <a:lvl1pPr marL="0" indent="0">
              <a:buNone/>
              <a:defRPr sz="3600">
                <a:solidFill>
                  <a:srgbClr val="595959"/>
                </a:solidFill>
              </a:defRPr>
            </a:lvl1pPr>
          </a:lstStyle>
          <a:p>
            <a:pPr lvl="0"/>
            <a:r>
              <a:rPr kumimoji="1" lang="ja-JP" altLang="en-US" dirty="0"/>
              <a:t>タイトル</a:t>
            </a:r>
            <a:endParaRPr kumimoji="1" lang="en-US" altLang="ja-JP" dirty="0"/>
          </a:p>
        </p:txBody>
      </p:sp>
      <p:sp>
        <p:nvSpPr>
          <p:cNvPr id="12" name="テキスト プレースホルダー 16"/>
          <p:cNvSpPr>
            <a:spLocks noGrp="1"/>
          </p:cNvSpPr>
          <p:nvPr>
            <p:ph type="body" sz="quarter" idx="14" hasCustomPrompt="1"/>
          </p:nvPr>
        </p:nvSpPr>
        <p:spPr>
          <a:xfrm>
            <a:off x="1000989" y="1478871"/>
            <a:ext cx="4542325" cy="405998"/>
          </a:xfrm>
          <a:prstGeom prst="rect">
            <a:avLst/>
          </a:prstGeom>
        </p:spPr>
        <p:txBody>
          <a:bodyPr anchor="ctr" anchorCtr="0">
            <a:noAutofit/>
          </a:bodyPr>
          <a:lstStyle>
            <a:lvl1pPr marL="0" indent="0">
              <a:buNone/>
              <a:defRPr sz="2400">
                <a:solidFill>
                  <a:srgbClr val="595959"/>
                </a:solidFill>
              </a:defRPr>
            </a:lvl1pPr>
          </a:lstStyle>
          <a:p>
            <a:pPr lvl="0"/>
            <a:r>
              <a:rPr kumimoji="1" lang="ja-JP" altLang="en-US" dirty="0"/>
              <a:t>サブタイトル</a:t>
            </a:r>
            <a:endParaRPr kumimoji="1" lang="en-US" altLang="ja-JP" dirty="0"/>
          </a:p>
        </p:txBody>
      </p:sp>
      <p:sp>
        <p:nvSpPr>
          <p:cNvPr id="13" name="テキスト プレースホルダー 2"/>
          <p:cNvSpPr>
            <a:spLocks noGrp="1"/>
          </p:cNvSpPr>
          <p:nvPr>
            <p:ph type="body" sz="quarter" idx="15" hasCustomPrompt="1"/>
          </p:nvPr>
        </p:nvSpPr>
        <p:spPr>
          <a:xfrm>
            <a:off x="809899" y="2264524"/>
            <a:ext cx="4722800" cy="439938"/>
          </a:xfrm>
          <a:prstGeom prst="rect">
            <a:avLst/>
          </a:prstGeom>
        </p:spPr>
        <p:txBody>
          <a:bodyPr anchor="ctr" anchorCtr="0">
            <a:noAutofit/>
          </a:bodyPr>
          <a:lstStyle>
            <a:lvl1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sz="2400">
                <a:solidFill>
                  <a:srgbClr val="595959"/>
                </a:solidFill>
                <a:latin typeface="+mn-ea"/>
                <a:ea typeface="+mn-ea"/>
              </a:defRPr>
            </a:lvl1p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2400" b="1" i="0" u="none" strike="noStrike" kern="1200" cap="none" spc="50" normalizeH="0" baseline="0" noProof="0" dirty="0">
                <a:ln>
                  <a:noFill/>
                </a:ln>
                <a:solidFill>
                  <a:prstClr val="black">
                    <a:lumMod val="65000"/>
                    <a:lumOff val="35000"/>
                  </a:prstClr>
                </a:solidFill>
                <a:effectLst/>
                <a:uLnTx/>
                <a:uFillTx/>
                <a:latin typeface="Calibri" panose="020F0502020204030204"/>
                <a:ea typeface="+mn-ea"/>
                <a:cs typeface="+mn-cs"/>
              </a:rPr>
              <a:t>見出し</a:t>
            </a:r>
            <a:endParaRPr kumimoji="0" lang="en-US" altLang="ja-JP" sz="1600" b="1" i="0" u="none" strike="noStrike" kern="1200" cap="none" spc="5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5" name="テキスト プレースホルダー 16"/>
          <p:cNvSpPr>
            <a:spLocks noGrp="1"/>
          </p:cNvSpPr>
          <p:nvPr>
            <p:ph type="body" sz="quarter" idx="16" hasCustomPrompt="1"/>
          </p:nvPr>
        </p:nvSpPr>
        <p:spPr>
          <a:xfrm>
            <a:off x="809898" y="2725744"/>
            <a:ext cx="4722801" cy="615326"/>
          </a:xfrm>
          <a:prstGeom prst="rect">
            <a:avLst/>
          </a:prstGeom>
        </p:spPr>
        <p:txBody>
          <a:bodyPr anchor="ctr" anchorCtr="0">
            <a:no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
        <p:nvSpPr>
          <p:cNvPr id="17" name="テキスト プレースホルダー 2"/>
          <p:cNvSpPr>
            <a:spLocks noGrp="1"/>
          </p:cNvSpPr>
          <p:nvPr>
            <p:ph type="body" sz="quarter" idx="17" hasCustomPrompt="1"/>
          </p:nvPr>
        </p:nvSpPr>
        <p:spPr>
          <a:xfrm>
            <a:off x="809898" y="3647191"/>
            <a:ext cx="4722800" cy="439938"/>
          </a:xfrm>
          <a:prstGeom prst="rect">
            <a:avLst/>
          </a:prstGeom>
        </p:spPr>
        <p:txBody>
          <a:bodyPr anchor="ctr" anchorCtr="0">
            <a:noAutofit/>
          </a:bodyPr>
          <a:lstStyle>
            <a:lvl1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sz="2400">
                <a:solidFill>
                  <a:srgbClr val="595959"/>
                </a:solidFill>
                <a:latin typeface="+mn-ea"/>
                <a:ea typeface="+mn-ea"/>
              </a:defRPr>
            </a:lvl1p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2400" b="1" i="0" u="none" strike="noStrike" kern="1200" cap="none" spc="50" normalizeH="0" baseline="0" noProof="0" dirty="0">
                <a:ln>
                  <a:noFill/>
                </a:ln>
                <a:solidFill>
                  <a:prstClr val="black">
                    <a:lumMod val="65000"/>
                    <a:lumOff val="35000"/>
                  </a:prstClr>
                </a:solidFill>
                <a:effectLst/>
                <a:uLnTx/>
                <a:uFillTx/>
                <a:latin typeface="Calibri" panose="020F0502020204030204"/>
                <a:ea typeface="+mn-ea"/>
                <a:cs typeface="+mn-cs"/>
              </a:rPr>
              <a:t>見出し</a:t>
            </a:r>
            <a:endParaRPr kumimoji="0" lang="en-US" altLang="ja-JP" sz="1600" b="1" i="0" u="none" strike="noStrike" kern="1200" cap="none" spc="5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18" name="テキスト プレースホルダー 16"/>
          <p:cNvSpPr>
            <a:spLocks noGrp="1"/>
          </p:cNvSpPr>
          <p:nvPr>
            <p:ph type="body" sz="quarter" idx="18" hasCustomPrompt="1"/>
          </p:nvPr>
        </p:nvSpPr>
        <p:spPr>
          <a:xfrm>
            <a:off x="809897" y="4111441"/>
            <a:ext cx="4722801" cy="615326"/>
          </a:xfrm>
          <a:prstGeom prst="rect">
            <a:avLst/>
          </a:prstGeom>
        </p:spPr>
        <p:txBody>
          <a:bodyPr anchor="ctr" anchorCtr="0">
            <a:no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
        <p:nvSpPr>
          <p:cNvPr id="19" name="テキスト プレースホルダー 2"/>
          <p:cNvSpPr>
            <a:spLocks noGrp="1"/>
          </p:cNvSpPr>
          <p:nvPr>
            <p:ph type="body" sz="quarter" idx="19" hasCustomPrompt="1"/>
          </p:nvPr>
        </p:nvSpPr>
        <p:spPr>
          <a:xfrm>
            <a:off x="809898" y="5050253"/>
            <a:ext cx="4722800" cy="439938"/>
          </a:xfrm>
          <a:prstGeom prst="rect">
            <a:avLst/>
          </a:prstGeom>
        </p:spPr>
        <p:txBody>
          <a:bodyPr anchor="ctr" anchorCtr="0">
            <a:noAutofit/>
          </a:bodyPr>
          <a:lstStyle>
            <a:lvl1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sz="2400">
                <a:solidFill>
                  <a:srgbClr val="595959"/>
                </a:solidFill>
                <a:latin typeface="+mn-ea"/>
                <a:ea typeface="+mn-ea"/>
              </a:defRPr>
            </a:lvl1p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2400" b="1" i="0" u="none" strike="noStrike" kern="1200" cap="none" spc="50" normalizeH="0" baseline="0" noProof="0" dirty="0">
                <a:ln>
                  <a:noFill/>
                </a:ln>
                <a:solidFill>
                  <a:prstClr val="black">
                    <a:lumMod val="65000"/>
                    <a:lumOff val="35000"/>
                  </a:prstClr>
                </a:solidFill>
                <a:effectLst/>
                <a:uLnTx/>
                <a:uFillTx/>
                <a:latin typeface="Calibri" panose="020F0502020204030204"/>
                <a:ea typeface="+mn-ea"/>
                <a:cs typeface="+mn-cs"/>
              </a:rPr>
              <a:t>見出し</a:t>
            </a:r>
            <a:endParaRPr kumimoji="0" lang="en-US" altLang="ja-JP" sz="1600" b="1" i="0" u="none" strike="noStrike" kern="1200" cap="none" spc="5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20" name="テキスト プレースホルダー 16"/>
          <p:cNvSpPr>
            <a:spLocks noGrp="1"/>
          </p:cNvSpPr>
          <p:nvPr>
            <p:ph type="body" sz="quarter" idx="20" hasCustomPrompt="1"/>
          </p:nvPr>
        </p:nvSpPr>
        <p:spPr>
          <a:xfrm>
            <a:off x="809897" y="5514503"/>
            <a:ext cx="4722801" cy="615326"/>
          </a:xfrm>
          <a:prstGeom prst="rect">
            <a:avLst/>
          </a:prstGeom>
        </p:spPr>
        <p:txBody>
          <a:bodyPr anchor="ctr" anchorCtr="0">
            <a:noAutofit/>
          </a:bodyPr>
          <a:lstStyle>
            <a:lvl1pPr marL="0" indent="0">
              <a:buNone/>
              <a:defRPr sz="1600">
                <a:solidFill>
                  <a:srgbClr val="595959"/>
                </a:solidFill>
              </a:defRPr>
            </a:lvl1pPr>
          </a:lstStyle>
          <a:p>
            <a:pPr lvl="0"/>
            <a:r>
              <a:rPr kumimoji="1" lang="ja-JP" altLang="en-US" dirty="0"/>
              <a:t>本文</a:t>
            </a:r>
            <a:endParaRPr kumimoji="1" lang="en-US" altLang="ja-JP" dirty="0"/>
          </a:p>
        </p:txBody>
      </p:sp>
      <p:sp>
        <p:nvSpPr>
          <p:cNvPr id="9" name="テキスト プレースホルダー 32"/>
          <p:cNvSpPr>
            <a:spLocks noGrp="1"/>
          </p:cNvSpPr>
          <p:nvPr>
            <p:ph type="body" sz="quarter" idx="11" hasCustomPrompt="1"/>
          </p:nvPr>
        </p:nvSpPr>
        <p:spPr>
          <a:xfrm>
            <a:off x="140707" y="249904"/>
            <a:ext cx="11899069" cy="220731"/>
          </a:xfrm>
          <a:prstGeom prst="rect">
            <a:avLst/>
          </a:prstGeom>
        </p:spPr>
        <p:txBody>
          <a:bodyPr anchor="ctr" anchorCtr="0">
            <a:noAutofit/>
          </a:bodyPr>
          <a:lstStyle>
            <a:lvl1pPr marL="0" indent="0">
              <a:buNone/>
              <a:defRPr sz="1200">
                <a:solidFill>
                  <a:srgbClr val="018838"/>
                </a:solidFill>
              </a:defRPr>
            </a:lvl1pPr>
          </a:lstStyle>
          <a:p>
            <a:pPr lvl="0"/>
            <a:r>
              <a:rPr kumimoji="1" lang="ja-JP" altLang="en-US" dirty="0"/>
              <a:t>セクションタイトル</a:t>
            </a:r>
            <a:endParaRPr kumimoji="1" lang="en-US" altLang="ja-JP" dirty="0"/>
          </a:p>
        </p:txBody>
      </p:sp>
    </p:spTree>
    <p:extLst>
      <p:ext uri="{BB962C8B-B14F-4D97-AF65-F5344CB8AC3E}">
        <p14:creationId xmlns:p14="http://schemas.microsoft.com/office/powerpoint/2010/main" val="1882026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3.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217915"/>
      </p:ext>
    </p:extLst>
  </p:cSld>
  <p:clrMap bg1="lt1" tx1="dk1" bg2="lt2" tx2="dk2" accent1="accent1" accent2="accent2" accent3="accent3" accent4="accent4" accent5="accent5" accent6="accent6" hlink="hlink" folHlink="folHlink"/>
  <p:sldLayoutIdLst>
    <p:sldLayoutId id="2147483685" r:id="rId1"/>
    <p:sldLayoutId id="2147483680" r:id="rId2"/>
    <p:sldLayoutId id="2147483674" r:id="rId3"/>
    <p:sldLayoutId id="2147483690" r:id="rId4"/>
    <p:sldLayoutId id="2147483675" r:id="rId5"/>
    <p:sldLayoutId id="2147483689" r:id="rId6"/>
    <p:sldLayoutId id="2147483687" r:id="rId7"/>
    <p:sldLayoutId id="2147483691" r:id="rId8"/>
    <p:sldLayoutId id="2147483688" r:id="rId9"/>
    <p:sldLayoutId id="2147483676" r:id="rId10"/>
    <p:sldLayoutId id="2147483677" r:id="rId11"/>
    <p:sldLayoutId id="2147483678" r:id="rId12"/>
    <p:sldLayoutId id="2147483695" r:id="rId13"/>
    <p:sldLayoutId id="2147483694" r:id="rId14"/>
    <p:sldLayoutId id="2147483693" r:id="rId15"/>
    <p:sldLayoutId id="2147483681" r:id="rId16"/>
    <p:sldLayoutId id="2147483682" r:id="rId17"/>
    <p:sldLayoutId id="2147483683" r:id="rId18"/>
    <p:sldLayoutId id="2147483684" r:id="rId19"/>
    <p:sldLayoutId id="2147483698" r:id="rId20"/>
    <p:sldLayoutId id="2147483679" r:id="rId21"/>
    <p:sldLayoutId id="2147483692" r:id="rId22"/>
    <p:sldLayoutId id="2147483696" r:id="rId23"/>
    <p:sldLayoutId id="2147483697" r:id="rId24"/>
    <p:sldLayoutId id="2147483686" r:id="rId25"/>
  </p:sldLayoutIdLst>
  <p:txStyles>
    <p:titleStyle>
      <a:lvl1pPr algn="l" defTabSz="914400" rtl="0" eaLnBrk="1" latinLnBrk="0" hangingPunct="1">
        <a:lnSpc>
          <a:spcPct val="90000"/>
        </a:lnSpc>
        <a:spcBef>
          <a:spcPct val="0"/>
        </a:spcBef>
        <a:buNone/>
        <a:defRPr kumimoji="1" sz="4800" b="1" kern="1200" spc="50" baseline="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b="1" kern="1200" spc="50" baseline="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1" kern="1200" spc="5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b="1" kern="1200" spc="50" baseline="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b="1" kern="1200" spc="50" baseline="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1" kern="1200" spc="50" baseline="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2406853509"/>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23" r:id="rId12"/>
    <p:sldLayoutId id="214748372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extLst>
      <p:ext uri="{BB962C8B-B14F-4D97-AF65-F5344CB8AC3E}">
        <p14:creationId xmlns:p14="http://schemas.microsoft.com/office/powerpoint/2010/main" val="1820489958"/>
      </p:ext>
    </p:extLst>
  </p:cSld>
  <p:clrMap bg1="lt1" tx1="dk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5.png"/><Relationship Id="rId7" Type="http://schemas.openxmlformats.org/officeDocument/2006/relationships/hyperlink" Target="https://yokohama-lifeplan.com/transition-of-population/" TargetMode="External"/><Relationship Id="rId2" Type="http://schemas.openxmlformats.org/officeDocument/2006/relationships/notesSlide" Target="../notesSlides/notesSlide11.xml"/><Relationship Id="rId1" Type="http://schemas.openxmlformats.org/officeDocument/2006/relationships/slideLayout" Target="../slideLayouts/slideLayout27.xml"/><Relationship Id="rId6" Type="http://schemas.openxmlformats.org/officeDocument/2006/relationships/image" Target="../media/image7.png"/><Relationship Id="rId5" Type="http://schemas.openxmlformats.org/officeDocument/2006/relationships/image" Target="../media/image6.jpg"/><Relationship Id="rId10" Type="http://schemas.openxmlformats.org/officeDocument/2006/relationships/image" Target="../media/image10.png"/><Relationship Id="rId4" Type="http://schemas.openxmlformats.org/officeDocument/2006/relationships/hyperlink" Target="http://homepage1.canvas.ne.jp/minamihideyo/jinnkougennsyou.html" TargetMode="Externa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ity.hachioji.tokyo.jp/tantoumadoguchi/004/003/p031953.html" TargetMode="External"/><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18838"/>
            </a:gs>
            <a:gs pos="100000">
              <a:srgbClr val="01BFA8"/>
            </a:gs>
          </a:gsLst>
          <a:lin ang="2700000" scaled="0"/>
        </a:gradFill>
        <a:effectLst/>
      </p:bgPr>
    </p:bg>
    <p:spTree>
      <p:nvGrpSpPr>
        <p:cNvPr id="1" name=""/>
        <p:cNvGrpSpPr/>
        <p:nvPr/>
      </p:nvGrpSpPr>
      <p:grpSpPr>
        <a:xfrm>
          <a:off x="0" y="0"/>
          <a:ext cx="0" cy="0"/>
          <a:chOff x="0" y="0"/>
          <a:chExt cx="0" cy="0"/>
        </a:xfrm>
      </p:grpSpPr>
      <p:sp>
        <p:nvSpPr>
          <p:cNvPr id="29" name="タイトル 28"/>
          <p:cNvSpPr>
            <a:spLocks noGrp="1"/>
          </p:cNvSpPr>
          <p:nvPr>
            <p:ph type="title"/>
          </p:nvPr>
        </p:nvSpPr>
        <p:spPr/>
        <p:txBody>
          <a:bodyPr/>
          <a:lstStyle/>
          <a:p>
            <a:r>
              <a:rPr lang="en-US" altLang="ja-JP" dirty="0"/>
              <a:t>R5 DX</a:t>
            </a:r>
            <a:r>
              <a:rPr lang="ja-JP" altLang="en-US" dirty="0"/>
              <a:t>朝会発表資料</a:t>
            </a:r>
            <a:endParaRPr kumimoji="1" lang="ja-JP" altLang="en-US" dirty="0"/>
          </a:p>
        </p:txBody>
      </p:sp>
      <p:sp>
        <p:nvSpPr>
          <p:cNvPr id="30" name="サブタイトル 29"/>
          <p:cNvSpPr>
            <a:spLocks noGrp="1"/>
          </p:cNvSpPr>
          <p:nvPr>
            <p:ph type="subTitle" idx="1"/>
          </p:nvPr>
        </p:nvSpPr>
        <p:spPr>
          <a:xfrm>
            <a:off x="872460" y="3258269"/>
            <a:ext cx="10515600" cy="496532"/>
          </a:xfrm>
        </p:spPr>
        <p:txBody>
          <a:bodyPr/>
          <a:lstStyle/>
          <a:p>
            <a:r>
              <a:rPr lang="en-US" altLang="ja-JP" dirty="0"/>
              <a:t>―</a:t>
            </a:r>
            <a:r>
              <a:rPr lang="ja-JP" altLang="en-US" dirty="0"/>
              <a:t>　取組</a:t>
            </a:r>
            <a:endParaRPr kumimoji="1" lang="ja-JP" altLang="en-US" dirty="0"/>
          </a:p>
        </p:txBody>
      </p:sp>
      <p:sp>
        <p:nvSpPr>
          <p:cNvPr id="31" name="テキスト プレースホルダー 30"/>
          <p:cNvSpPr>
            <a:spLocks noGrp="1"/>
          </p:cNvSpPr>
          <p:nvPr>
            <p:ph type="body" idx="10"/>
          </p:nvPr>
        </p:nvSpPr>
        <p:spPr>
          <a:xfrm>
            <a:off x="901035" y="4202724"/>
            <a:ext cx="10515600" cy="623919"/>
          </a:xfrm>
        </p:spPr>
        <p:txBody>
          <a:bodyPr/>
          <a:lstStyle/>
          <a:p>
            <a:r>
              <a:rPr kumimoji="1" lang="en-US" altLang="ja-JP"/>
              <a:t>2023/12/18</a:t>
            </a:r>
            <a:r>
              <a:rPr kumimoji="1" lang="ja-JP" altLang="en-US"/>
              <a:t>　</a:t>
            </a:r>
            <a:r>
              <a:rPr kumimoji="1" lang="ja-JP" altLang="en-US" dirty="0"/>
              <a:t>元谷　崇</a:t>
            </a:r>
          </a:p>
        </p:txBody>
      </p:sp>
    </p:spTree>
    <p:extLst>
      <p:ext uri="{BB962C8B-B14F-4D97-AF65-F5344CB8AC3E}">
        <p14:creationId xmlns:p14="http://schemas.microsoft.com/office/powerpoint/2010/main" val="819287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テキスト プレースホルダー 27"/>
          <p:cNvSpPr>
            <a:spLocks noGrp="1"/>
          </p:cNvSpPr>
          <p:nvPr>
            <p:ph type="body" sz="quarter" idx="13"/>
          </p:nvPr>
        </p:nvSpPr>
        <p:spPr>
          <a:xfrm>
            <a:off x="1300266" y="1066366"/>
            <a:ext cx="9629671" cy="2908489"/>
          </a:xfrm>
        </p:spPr>
        <p:txBody>
          <a:bodyPr wrap="square" lIns="0" tIns="0" rIns="0" bIns="0" anchor="t" anchorCtr="0">
            <a:noAutofit/>
          </a:bodyPr>
          <a:lstStyle/>
          <a:p>
            <a:pPr>
              <a:lnSpc>
                <a:spcPct val="150000"/>
              </a:lnSpc>
            </a:pPr>
            <a:r>
              <a:rPr lang="ja-JP" altLang="en-US" sz="3600" dirty="0">
                <a:solidFill>
                  <a:schemeClr val="bg1">
                    <a:lumMod val="85000"/>
                  </a:schemeClr>
                </a:solidFill>
              </a:rPr>
              <a:t>行政課題とハッカソン</a:t>
            </a:r>
            <a:endParaRPr lang="en-US" altLang="ja-JP" sz="3600" dirty="0">
              <a:solidFill>
                <a:schemeClr val="bg1">
                  <a:lumMod val="85000"/>
                </a:schemeClr>
              </a:solidFill>
            </a:endParaRPr>
          </a:p>
          <a:p>
            <a:pPr>
              <a:lnSpc>
                <a:spcPct val="150000"/>
              </a:lnSpc>
            </a:pPr>
            <a:r>
              <a:rPr lang="ja-JP" altLang="en-US" sz="3600" dirty="0">
                <a:solidFill>
                  <a:schemeClr val="tx1"/>
                </a:solidFill>
              </a:rPr>
              <a:t>国の課題</a:t>
            </a:r>
            <a:endParaRPr lang="en-US" altLang="ja-JP" sz="3600" dirty="0">
              <a:solidFill>
                <a:schemeClr val="tx1"/>
              </a:solidFill>
            </a:endParaRPr>
          </a:p>
        </p:txBody>
      </p:sp>
      <p:sp>
        <p:nvSpPr>
          <p:cNvPr id="3" name="テキスト プレースホルダー 2">
            <a:extLst>
              <a:ext uri="{FF2B5EF4-FFF2-40B4-BE49-F238E27FC236}">
                <a16:creationId xmlns:a16="http://schemas.microsoft.com/office/drawing/2014/main" id="{C1D83888-004C-4364-8BD4-77B2BBD76707}"/>
              </a:ext>
            </a:extLst>
          </p:cNvPr>
          <p:cNvSpPr>
            <a:spLocks noGrp="1"/>
          </p:cNvSpPr>
          <p:nvPr>
            <p:ph type="body" sz="quarter" idx="12"/>
          </p:nvPr>
        </p:nvSpPr>
        <p:spPr/>
        <p:txBody>
          <a:bodyPr>
            <a:normAutofit fontScale="25000" lnSpcReduction="20000"/>
          </a:bodyPr>
          <a:lstStyle/>
          <a:p>
            <a:endParaRPr lang="ja-JP" altLang="en-US" dirty="0"/>
          </a:p>
        </p:txBody>
      </p:sp>
    </p:spTree>
    <p:extLst>
      <p:ext uri="{BB962C8B-B14F-4D97-AF65-F5344CB8AC3E}">
        <p14:creationId xmlns:p14="http://schemas.microsoft.com/office/powerpoint/2010/main" val="119133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96177" y="118552"/>
            <a:ext cx="10515600" cy="61785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Font typeface="Arial"/>
              <a:buNone/>
            </a:pPr>
            <a:r>
              <a:rPr lang="ja-JP" sz="2400" dirty="0">
                <a:latin typeface="Arial"/>
                <a:ea typeface="Arial"/>
                <a:cs typeface="Arial"/>
                <a:sym typeface="Arial"/>
              </a:rPr>
              <a:t>〇概要 </a:t>
            </a:r>
            <a:br>
              <a:rPr lang="ja-JP" sz="2400" dirty="0">
                <a:latin typeface="Arial"/>
                <a:ea typeface="Arial"/>
                <a:cs typeface="Arial"/>
                <a:sym typeface="Arial"/>
              </a:rPr>
            </a:br>
            <a:r>
              <a:rPr lang="ja-JP" sz="2400" dirty="0">
                <a:latin typeface="Arial"/>
                <a:ea typeface="Arial"/>
                <a:cs typeface="Arial"/>
                <a:sym typeface="Arial"/>
              </a:rPr>
              <a:t>　　“</a:t>
            </a:r>
            <a:r>
              <a:rPr lang="ja-JP" altLang="en-US" sz="2400" dirty="0">
                <a:latin typeface="Arial"/>
                <a:ea typeface="Arial"/>
                <a:cs typeface="Arial"/>
                <a:sym typeface="Arial"/>
              </a:rPr>
              <a:t>つながる行政サービス</a:t>
            </a:r>
            <a:r>
              <a:rPr lang="ja-JP" sz="2400" dirty="0">
                <a:latin typeface="Arial"/>
                <a:ea typeface="Arial"/>
                <a:cs typeface="Arial"/>
                <a:sym typeface="Arial"/>
              </a:rPr>
              <a:t>”（仮称）</a:t>
            </a:r>
            <a:br>
              <a:rPr lang="ja-JP" sz="2400" dirty="0">
                <a:latin typeface="Arial"/>
                <a:ea typeface="Arial"/>
                <a:cs typeface="Arial"/>
                <a:sym typeface="Arial"/>
              </a:rPr>
            </a:br>
            <a:r>
              <a:rPr lang="ja-JP" sz="2400" dirty="0">
                <a:latin typeface="Arial"/>
                <a:ea typeface="Arial"/>
                <a:cs typeface="Arial"/>
                <a:sym typeface="Arial"/>
              </a:rPr>
              <a:t>　　（現状）人口減少時代、かつ、技術変革が激しい。</a:t>
            </a:r>
            <a:br>
              <a:rPr lang="ja-JP" sz="2400" dirty="0">
                <a:latin typeface="Arial"/>
                <a:ea typeface="Arial"/>
                <a:cs typeface="Arial"/>
                <a:sym typeface="Arial"/>
              </a:rPr>
            </a:br>
            <a:r>
              <a:rPr lang="ja-JP" sz="2400" dirty="0">
                <a:latin typeface="Arial"/>
                <a:ea typeface="Arial"/>
                <a:cs typeface="Arial"/>
                <a:sym typeface="Arial"/>
              </a:rPr>
              <a:t>　　（課題）1741の自治体が個別にDX推進は難しい。</a:t>
            </a:r>
            <a:endParaRPr sz="2400" dirty="0">
              <a:latin typeface="Arial"/>
              <a:ea typeface="Arial"/>
              <a:cs typeface="Arial"/>
              <a:sym typeface="Arial"/>
            </a:endParaRPr>
          </a:p>
        </p:txBody>
      </p:sp>
      <p:pic>
        <p:nvPicPr>
          <p:cNvPr id="70" name="Google Shape;70;p2" descr="人口減少社会を考える"/>
          <p:cNvPicPr preferRelativeResize="0"/>
          <p:nvPr/>
        </p:nvPicPr>
        <p:blipFill rotWithShape="1">
          <a:blip r:embed="rId3">
            <a:alphaModFix/>
          </a:blip>
          <a:srcRect/>
          <a:stretch/>
        </p:blipFill>
        <p:spPr>
          <a:xfrm>
            <a:off x="95198" y="1918264"/>
            <a:ext cx="3381655" cy="1524387"/>
          </a:xfrm>
          <a:prstGeom prst="rect">
            <a:avLst/>
          </a:prstGeom>
          <a:noFill/>
          <a:ln>
            <a:noFill/>
          </a:ln>
        </p:spPr>
      </p:pic>
      <p:sp>
        <p:nvSpPr>
          <p:cNvPr id="71" name="Google Shape;71;p2"/>
          <p:cNvSpPr txBox="1"/>
          <p:nvPr/>
        </p:nvSpPr>
        <p:spPr>
          <a:xfrm>
            <a:off x="619081" y="3437067"/>
            <a:ext cx="4444606" cy="498691"/>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400"/>
              <a:buFont typeface="Arial"/>
              <a:buNone/>
            </a:pPr>
            <a:r>
              <a:rPr lang="ja-JP" sz="1400" b="0" i="0" u="none" strike="noStrike" cap="none">
                <a:solidFill>
                  <a:schemeClr val="dk1"/>
                </a:solidFill>
                <a:latin typeface="Arial"/>
                <a:ea typeface="Arial"/>
                <a:cs typeface="Arial"/>
                <a:sym typeface="Arial"/>
              </a:rPr>
              <a:t>資料：</a:t>
            </a:r>
            <a:r>
              <a:rPr lang="ja-JP" sz="14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人口減少社会を考える (canvas.ne.jp)</a:t>
            </a:r>
            <a:endParaRPr sz="1400" b="0" i="0" u="none" strike="noStrike" cap="none">
              <a:solidFill>
                <a:schemeClr val="dk1"/>
              </a:solidFill>
              <a:latin typeface="Arial"/>
              <a:ea typeface="Arial"/>
              <a:cs typeface="Arial"/>
              <a:sym typeface="Arial"/>
            </a:endParaRPr>
          </a:p>
        </p:txBody>
      </p:sp>
      <p:grpSp>
        <p:nvGrpSpPr>
          <p:cNvPr id="72" name="Google Shape;72;p2"/>
          <p:cNvGrpSpPr/>
          <p:nvPr/>
        </p:nvGrpSpPr>
        <p:grpSpPr>
          <a:xfrm>
            <a:off x="2330375" y="3701181"/>
            <a:ext cx="4033617" cy="2188594"/>
            <a:chOff x="2713412" y="4669406"/>
            <a:chExt cx="4033617" cy="2188594"/>
          </a:xfrm>
        </p:grpSpPr>
        <p:pic>
          <p:nvPicPr>
            <p:cNvPr id="73" name="Google Shape;73;p2" descr="愛媛県　イラストや に対する画像結果"/>
            <p:cNvPicPr preferRelativeResize="0"/>
            <p:nvPr/>
          </p:nvPicPr>
          <p:blipFill rotWithShape="1">
            <a:blip r:embed="rId5">
              <a:alphaModFix/>
            </a:blip>
            <a:srcRect/>
            <a:stretch/>
          </p:blipFill>
          <p:spPr>
            <a:xfrm>
              <a:off x="5131263" y="4907225"/>
              <a:ext cx="1237483" cy="1237483"/>
            </a:xfrm>
            <a:prstGeom prst="rect">
              <a:avLst/>
            </a:prstGeom>
            <a:noFill/>
            <a:ln>
              <a:noFill/>
            </a:ln>
          </p:spPr>
        </p:pic>
        <p:pic>
          <p:nvPicPr>
            <p:cNvPr id="74" name="Google Shape;74;p2" descr="日本の将来の人口の推移から不動産市場の今後を見る - 横浜ライフプラン"/>
            <p:cNvPicPr preferRelativeResize="0"/>
            <p:nvPr/>
          </p:nvPicPr>
          <p:blipFill rotWithShape="1">
            <a:blip r:embed="rId6">
              <a:alphaModFix/>
            </a:blip>
            <a:srcRect/>
            <a:stretch/>
          </p:blipFill>
          <p:spPr>
            <a:xfrm>
              <a:off x="2756954" y="4669406"/>
              <a:ext cx="1937846" cy="1475303"/>
            </a:xfrm>
            <a:prstGeom prst="rect">
              <a:avLst/>
            </a:prstGeom>
            <a:noFill/>
            <a:ln>
              <a:noFill/>
            </a:ln>
          </p:spPr>
        </p:pic>
        <p:sp>
          <p:nvSpPr>
            <p:cNvPr id="75" name="Google Shape;75;p2"/>
            <p:cNvSpPr txBox="1"/>
            <p:nvPr/>
          </p:nvSpPr>
          <p:spPr>
            <a:xfrm>
              <a:off x="2823071" y="6111020"/>
              <a:ext cx="364956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800" b="0" i="0" u="sng" strike="noStrike" cap="none">
                  <a:solidFill>
                    <a:schemeClr val="dk1"/>
                  </a:solidFill>
                  <a:latin typeface="Arial"/>
                  <a:ea typeface="Arial"/>
                  <a:cs typeface="Arial"/>
                  <a:sym typeface="Arial"/>
                  <a:hlinkClick r:id="rId7">
                    <a:extLst>
                      <a:ext uri="{A12FA001-AC4F-418D-AE19-62706E023703}">
                        <ahyp:hlinkClr xmlns:ahyp="http://schemas.microsoft.com/office/drawing/2018/hyperlinkcolor" val="tx"/>
                      </a:ext>
                    </a:extLst>
                  </a:hlinkClick>
                </a:rPr>
                <a:t>日本の将来の人口の推移から不動産市場の今後を見る - 横浜ライフプラン (yokohama-lifeplan.com)</a:t>
              </a:r>
              <a:endParaRPr sz="800">
                <a:solidFill>
                  <a:schemeClr val="dk1"/>
                </a:solidFill>
                <a:latin typeface="Arial"/>
                <a:ea typeface="Arial"/>
                <a:cs typeface="Arial"/>
                <a:sym typeface="Arial"/>
              </a:endParaRPr>
            </a:p>
          </p:txBody>
        </p:sp>
        <p:pic>
          <p:nvPicPr>
            <p:cNvPr id="76" name="Google Shape;76;p2" descr="山梨県　イラストや に対する画像結果"/>
            <p:cNvPicPr preferRelativeResize="0"/>
            <p:nvPr/>
          </p:nvPicPr>
          <p:blipFill rotWithShape="1">
            <a:blip r:embed="rId8">
              <a:alphaModFix/>
            </a:blip>
            <a:srcRect/>
            <a:stretch/>
          </p:blipFill>
          <p:spPr>
            <a:xfrm>
              <a:off x="4521010" y="5159360"/>
              <a:ext cx="727129" cy="784093"/>
            </a:xfrm>
            <a:prstGeom prst="rect">
              <a:avLst/>
            </a:prstGeom>
            <a:noFill/>
            <a:ln>
              <a:noFill/>
            </a:ln>
          </p:spPr>
        </p:pic>
        <p:sp>
          <p:nvSpPr>
            <p:cNvPr id="77" name="Google Shape;77;p2"/>
            <p:cNvSpPr txBox="1"/>
            <p:nvPr/>
          </p:nvSpPr>
          <p:spPr>
            <a:xfrm>
              <a:off x="2713412" y="6374154"/>
              <a:ext cx="4033617" cy="48384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200"/>
                <a:buFont typeface="Arial"/>
                <a:buNone/>
              </a:pPr>
              <a:r>
                <a:rPr lang="ja-JP" sz="1200" b="0" u="none">
                  <a:solidFill>
                    <a:schemeClr val="dk1"/>
                  </a:solidFill>
                  <a:latin typeface="Arial"/>
                  <a:ea typeface="Arial"/>
                  <a:cs typeface="Arial"/>
                  <a:sym typeface="Arial"/>
                </a:rPr>
                <a:t>ここ数年で、毎年、山梨県（80万人）と同じ人口が減少。</a:t>
              </a:r>
              <a:br>
                <a:rPr lang="ja-JP" sz="1200" b="0" u="none">
                  <a:solidFill>
                    <a:schemeClr val="dk1"/>
                  </a:solidFill>
                  <a:latin typeface="Arial"/>
                  <a:ea typeface="Arial"/>
                  <a:cs typeface="Arial"/>
                  <a:sym typeface="Arial"/>
                </a:rPr>
              </a:br>
              <a:r>
                <a:rPr lang="ja-JP" sz="1200" b="0" u="none">
                  <a:solidFill>
                    <a:schemeClr val="dk1"/>
                  </a:solidFill>
                  <a:latin typeface="Arial"/>
                  <a:ea typeface="Arial"/>
                  <a:cs typeface="Arial"/>
                  <a:sym typeface="Arial"/>
                </a:rPr>
                <a:t>4,5年で1年間で愛媛県（100万人）と同じ人口が減る。</a:t>
              </a:r>
              <a:endParaRPr sz="1200" b="0" u="none">
                <a:solidFill>
                  <a:schemeClr val="dk1"/>
                </a:solidFill>
                <a:latin typeface="Arial"/>
                <a:ea typeface="Arial"/>
                <a:cs typeface="Arial"/>
                <a:sym typeface="Arial"/>
              </a:endParaRPr>
            </a:p>
          </p:txBody>
        </p:sp>
        <p:sp>
          <p:nvSpPr>
            <p:cNvPr id="78" name="Google Shape;78;p2"/>
            <p:cNvSpPr txBox="1"/>
            <p:nvPr/>
          </p:nvSpPr>
          <p:spPr>
            <a:xfrm>
              <a:off x="4542700" y="5309482"/>
              <a:ext cx="657765" cy="48384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200"/>
                <a:buFont typeface="Arial"/>
                <a:buNone/>
              </a:pPr>
              <a:r>
                <a:rPr lang="ja-JP" sz="1200" b="1" u="none">
                  <a:solidFill>
                    <a:schemeClr val="dk1"/>
                  </a:solidFill>
                  <a:latin typeface="Arial"/>
                  <a:ea typeface="Arial"/>
                  <a:cs typeface="Arial"/>
                  <a:sym typeface="Arial"/>
                </a:rPr>
                <a:t>山梨県</a:t>
              </a:r>
              <a:endParaRPr sz="1200" b="1" u="none">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1200"/>
                <a:buFont typeface="Arial"/>
                <a:buNone/>
              </a:pPr>
              <a:r>
                <a:rPr lang="ja-JP" sz="1200" b="1" u="none">
                  <a:solidFill>
                    <a:schemeClr val="dk1"/>
                  </a:solidFill>
                  <a:latin typeface="Arial"/>
                  <a:ea typeface="Arial"/>
                  <a:cs typeface="Arial"/>
                  <a:sym typeface="Arial"/>
                </a:rPr>
                <a:t>80万人</a:t>
              </a:r>
              <a:endParaRPr sz="1200" b="1" u="none">
                <a:solidFill>
                  <a:schemeClr val="dk1"/>
                </a:solidFill>
                <a:latin typeface="Arial"/>
                <a:ea typeface="Arial"/>
                <a:cs typeface="Arial"/>
                <a:sym typeface="Arial"/>
              </a:endParaRPr>
            </a:p>
          </p:txBody>
        </p:sp>
        <p:sp>
          <p:nvSpPr>
            <p:cNvPr id="79" name="Google Shape;79;p2"/>
            <p:cNvSpPr txBox="1"/>
            <p:nvPr/>
          </p:nvSpPr>
          <p:spPr>
            <a:xfrm>
              <a:off x="5421121" y="5284043"/>
              <a:ext cx="657765" cy="48384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200"/>
                <a:buFont typeface="Arial"/>
                <a:buNone/>
              </a:pPr>
              <a:r>
                <a:rPr lang="ja-JP" sz="1200" b="1" u="none">
                  <a:solidFill>
                    <a:schemeClr val="dk1"/>
                  </a:solidFill>
                  <a:latin typeface="Arial"/>
                  <a:ea typeface="Arial"/>
                  <a:cs typeface="Arial"/>
                  <a:sym typeface="Arial"/>
                </a:rPr>
                <a:t>愛媛県</a:t>
              </a:r>
              <a:endParaRPr sz="1200" b="1" u="none">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1200"/>
                <a:buFont typeface="Arial"/>
                <a:buNone/>
              </a:pPr>
              <a:r>
                <a:rPr lang="ja-JP" sz="1200" b="1" u="none">
                  <a:solidFill>
                    <a:schemeClr val="dk1"/>
                  </a:solidFill>
                  <a:latin typeface="Arial"/>
                  <a:ea typeface="Arial"/>
                  <a:cs typeface="Arial"/>
                  <a:sym typeface="Arial"/>
                </a:rPr>
                <a:t>100万人</a:t>
              </a:r>
              <a:endParaRPr sz="1200" b="1" u="none">
                <a:solidFill>
                  <a:schemeClr val="dk1"/>
                </a:solidFill>
                <a:latin typeface="Arial"/>
                <a:ea typeface="Arial"/>
                <a:cs typeface="Arial"/>
                <a:sym typeface="Arial"/>
              </a:endParaRPr>
            </a:p>
          </p:txBody>
        </p:sp>
      </p:grpSp>
      <p:pic>
        <p:nvPicPr>
          <p:cNvPr id="80" name="Google Shape;80;p2" descr="自治体 人口 - oniynoiey"/>
          <p:cNvPicPr preferRelativeResize="0"/>
          <p:nvPr/>
        </p:nvPicPr>
        <p:blipFill rotWithShape="1">
          <a:blip r:embed="rId9">
            <a:alphaModFix/>
          </a:blip>
          <a:srcRect/>
          <a:stretch/>
        </p:blipFill>
        <p:spPr>
          <a:xfrm>
            <a:off x="8418550" y="1893216"/>
            <a:ext cx="1923021" cy="1442266"/>
          </a:xfrm>
          <a:prstGeom prst="rect">
            <a:avLst/>
          </a:prstGeom>
          <a:noFill/>
          <a:ln>
            <a:noFill/>
          </a:ln>
        </p:spPr>
      </p:pic>
      <p:sp>
        <p:nvSpPr>
          <p:cNvPr id="81" name="Google Shape;81;p2"/>
          <p:cNvSpPr txBox="1"/>
          <p:nvPr/>
        </p:nvSpPr>
        <p:spPr>
          <a:xfrm>
            <a:off x="9824223" y="2356098"/>
            <a:ext cx="2112367" cy="79291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ja-JP" sz="1400" b="0" u="none">
                <a:solidFill>
                  <a:schemeClr val="dk1"/>
                </a:solidFill>
                <a:latin typeface="Arial"/>
                <a:ea typeface="Arial"/>
                <a:cs typeface="Arial"/>
                <a:sym typeface="Arial"/>
              </a:rPr>
              <a:t>技術革新が進む中、</a:t>
            </a:r>
            <a:endParaRPr sz="1400" b="0" u="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400"/>
              <a:buFont typeface="Arial"/>
              <a:buNone/>
            </a:pPr>
            <a:r>
              <a:rPr lang="ja-JP" sz="1400" b="0" u="none">
                <a:solidFill>
                  <a:schemeClr val="dk1"/>
                </a:solidFill>
                <a:latin typeface="Arial"/>
                <a:ea typeface="Arial"/>
                <a:cs typeface="Arial"/>
                <a:sym typeface="Arial"/>
              </a:rPr>
              <a:t>各自治体の個別対応はムリがある。</a:t>
            </a:r>
            <a:endParaRPr sz="1400" b="0" u="none">
              <a:solidFill>
                <a:schemeClr val="dk1"/>
              </a:solidFill>
              <a:latin typeface="Arial"/>
              <a:ea typeface="Arial"/>
              <a:cs typeface="Arial"/>
              <a:sym typeface="Arial"/>
            </a:endParaRPr>
          </a:p>
        </p:txBody>
      </p:sp>
      <p:pic>
        <p:nvPicPr>
          <p:cNvPr id="82" name="Google Shape;82;p2" descr="第四次産業革命で加速するデジタルトランスフォーメーション｜D’sTALK Vol.49掲載 | DAiKO＋PLUS（プラス）"/>
          <p:cNvPicPr preferRelativeResize="0"/>
          <p:nvPr/>
        </p:nvPicPr>
        <p:blipFill rotWithShape="1">
          <a:blip r:embed="rId10">
            <a:alphaModFix/>
          </a:blip>
          <a:srcRect/>
          <a:stretch/>
        </p:blipFill>
        <p:spPr>
          <a:xfrm>
            <a:off x="4996610" y="1967708"/>
            <a:ext cx="1630259" cy="1068049"/>
          </a:xfrm>
          <a:prstGeom prst="rect">
            <a:avLst/>
          </a:prstGeom>
          <a:noFill/>
          <a:ln>
            <a:noFill/>
          </a:ln>
        </p:spPr>
      </p:pic>
      <p:sp>
        <p:nvSpPr>
          <p:cNvPr id="83" name="Google Shape;83;p2"/>
          <p:cNvSpPr txBox="1"/>
          <p:nvPr/>
        </p:nvSpPr>
        <p:spPr>
          <a:xfrm>
            <a:off x="6626869" y="1967708"/>
            <a:ext cx="1337239" cy="144226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ja-JP" sz="1400" b="0" u="none">
                <a:solidFill>
                  <a:schemeClr val="dk1"/>
                </a:solidFill>
                <a:latin typeface="Arial"/>
                <a:ea typeface="Arial"/>
                <a:cs typeface="Arial"/>
                <a:sym typeface="Arial"/>
              </a:rPr>
              <a:t>技術は進化が激しい。</a:t>
            </a:r>
            <a:endParaRPr sz="1400" b="0" u="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400"/>
              <a:buFont typeface="Arial"/>
              <a:buNone/>
            </a:pPr>
            <a:r>
              <a:rPr lang="ja-JP" sz="1400" b="0" u="none">
                <a:solidFill>
                  <a:schemeClr val="dk1"/>
                </a:solidFill>
                <a:latin typeface="Arial"/>
                <a:ea typeface="Arial"/>
                <a:cs typeface="Arial"/>
                <a:sym typeface="Arial"/>
              </a:rPr>
              <a:t>AIは、第4次</a:t>
            </a:r>
            <a:endParaRPr sz="1400" b="0" u="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400"/>
              <a:buFont typeface="Arial"/>
              <a:buNone/>
            </a:pPr>
            <a:r>
              <a:rPr lang="ja-JP" sz="1400" b="0" u="none">
                <a:solidFill>
                  <a:schemeClr val="dk1"/>
                </a:solidFill>
                <a:latin typeface="Arial"/>
                <a:ea typeface="Arial"/>
                <a:cs typeface="Arial"/>
                <a:sym typeface="Arial"/>
              </a:rPr>
              <a:t>革命！</a:t>
            </a:r>
            <a:endParaRPr sz="1400" b="0" u="none">
              <a:solidFill>
                <a:schemeClr val="dk1"/>
              </a:solidFill>
              <a:latin typeface="Arial"/>
              <a:ea typeface="Arial"/>
              <a:cs typeface="Arial"/>
              <a:sym typeface="Arial"/>
            </a:endParaRPr>
          </a:p>
        </p:txBody>
      </p:sp>
      <p:sp>
        <p:nvSpPr>
          <p:cNvPr id="84" name="Google Shape;84;p2"/>
          <p:cNvSpPr/>
          <p:nvPr/>
        </p:nvSpPr>
        <p:spPr>
          <a:xfrm>
            <a:off x="8232291" y="4191135"/>
            <a:ext cx="1417186" cy="685383"/>
          </a:xfrm>
          <a:prstGeom prst="roundRect">
            <a:avLst>
              <a:gd name="adj" fmla="val 16667"/>
            </a:avLst>
          </a:prstGeom>
          <a:solidFill>
            <a:srgbClr val="DBDBDB"/>
          </a:solidFill>
          <a:ln w="12700" cap="flat" cmpd="sng">
            <a:solidFill>
              <a:srgbClr val="42719B"/>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行政のDX</a:t>
            </a:r>
            <a:endParaRPr sz="1600">
              <a:solidFill>
                <a:schemeClr val="dk1"/>
              </a:solidFill>
              <a:latin typeface="Arial"/>
              <a:ea typeface="Arial"/>
              <a:cs typeface="Arial"/>
              <a:sym typeface="Arial"/>
            </a:endParaRPr>
          </a:p>
        </p:txBody>
      </p:sp>
      <p:sp>
        <p:nvSpPr>
          <p:cNvPr id="85" name="Google Shape;85;p2"/>
          <p:cNvSpPr/>
          <p:nvPr/>
        </p:nvSpPr>
        <p:spPr>
          <a:xfrm>
            <a:off x="6806531" y="4223200"/>
            <a:ext cx="1304684" cy="685383"/>
          </a:xfrm>
          <a:prstGeom prst="roundRect">
            <a:avLst>
              <a:gd name="adj" fmla="val 16667"/>
            </a:avLst>
          </a:prstGeom>
          <a:solidFill>
            <a:srgbClr val="92D050"/>
          </a:solidFill>
          <a:ln w="12700" cap="flat" cmpd="sng">
            <a:solidFill>
              <a:srgbClr val="42719B"/>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400">
                <a:solidFill>
                  <a:schemeClr val="dk1"/>
                </a:solidFill>
                <a:latin typeface="Arial"/>
                <a:ea typeface="Arial"/>
                <a:cs typeface="Arial"/>
                <a:sym typeface="Arial"/>
              </a:rPr>
              <a:t>デジタル</a:t>
            </a:r>
            <a:endParaRPr sz="1400">
              <a:solidFill>
                <a:schemeClr val="dk1"/>
              </a:solidFill>
              <a:latin typeface="Arial"/>
              <a:ea typeface="Arial"/>
              <a:cs typeface="Arial"/>
              <a:sym typeface="Arial"/>
            </a:endParaRPr>
          </a:p>
          <a:p>
            <a:pPr marL="0" marR="0" lvl="0" indent="0" algn="ctr" rtl="0">
              <a:spcBef>
                <a:spcPts val="0"/>
              </a:spcBef>
              <a:spcAft>
                <a:spcPts val="0"/>
              </a:spcAft>
              <a:buNone/>
            </a:pPr>
            <a:r>
              <a:rPr lang="ja-JP" sz="1400">
                <a:solidFill>
                  <a:schemeClr val="dk1"/>
                </a:solidFill>
                <a:latin typeface="Arial"/>
                <a:ea typeface="Arial"/>
                <a:cs typeface="Arial"/>
                <a:sym typeface="Arial"/>
              </a:rPr>
              <a:t>高度人材</a:t>
            </a:r>
            <a:endParaRPr/>
          </a:p>
        </p:txBody>
      </p:sp>
      <p:sp>
        <p:nvSpPr>
          <p:cNvPr id="86" name="Google Shape;86;p2"/>
          <p:cNvSpPr/>
          <p:nvPr/>
        </p:nvSpPr>
        <p:spPr>
          <a:xfrm>
            <a:off x="6837867" y="4941265"/>
            <a:ext cx="2827334" cy="298691"/>
          </a:xfrm>
          <a:prstGeom prst="roundRect">
            <a:avLst>
              <a:gd name="adj" fmla="val 16667"/>
            </a:avLst>
          </a:prstGeom>
          <a:solidFill>
            <a:srgbClr val="00B0F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ja-JP" sz="1400">
                <a:solidFill>
                  <a:schemeClr val="dk1"/>
                </a:solidFill>
                <a:latin typeface="Arial"/>
                <a:ea typeface="Arial"/>
                <a:cs typeface="Arial"/>
                <a:sym typeface="Arial"/>
              </a:rPr>
              <a:t>行政人材</a:t>
            </a:r>
            <a:endParaRPr/>
          </a:p>
        </p:txBody>
      </p:sp>
      <p:sp>
        <p:nvSpPr>
          <p:cNvPr id="87" name="Google Shape;87;p2"/>
          <p:cNvSpPr txBox="1"/>
          <p:nvPr/>
        </p:nvSpPr>
        <p:spPr>
          <a:xfrm>
            <a:off x="9751666" y="4248580"/>
            <a:ext cx="2440333" cy="76242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ja-JP" sz="1400" b="0" u="none" dirty="0">
                <a:solidFill>
                  <a:schemeClr val="dk1"/>
                </a:solidFill>
                <a:latin typeface="Arial"/>
                <a:ea typeface="Arial"/>
                <a:cs typeface="Arial"/>
                <a:sym typeface="Arial"/>
              </a:rPr>
              <a:t>①と②では、どちらが早いだろうか</a:t>
            </a:r>
            <a:endParaRPr sz="1400" b="0" u="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400"/>
              <a:buFont typeface="Arial"/>
              <a:buNone/>
            </a:pPr>
            <a:r>
              <a:rPr lang="ja-JP" sz="1400" b="0" u="none" dirty="0">
                <a:solidFill>
                  <a:schemeClr val="dk1"/>
                </a:solidFill>
                <a:latin typeface="Arial"/>
                <a:ea typeface="Arial"/>
                <a:cs typeface="Arial"/>
                <a:sym typeface="Arial"/>
              </a:rPr>
              <a:t>※②は人材、組織が訓練されていないため、</a:t>
            </a:r>
            <a:r>
              <a:rPr lang="ja-JP" altLang="en-US" sz="1400" b="0" u="none" dirty="0">
                <a:solidFill>
                  <a:schemeClr val="dk1"/>
                </a:solidFill>
                <a:latin typeface="Arial"/>
                <a:ea typeface="Arial"/>
                <a:cs typeface="Arial"/>
                <a:sym typeface="Arial"/>
              </a:rPr>
              <a:t>時間がかかる。</a:t>
            </a:r>
            <a:endParaRPr sz="1400" b="0" u="none" dirty="0">
              <a:solidFill>
                <a:schemeClr val="dk1"/>
              </a:solidFill>
              <a:latin typeface="Arial"/>
              <a:ea typeface="Arial"/>
              <a:cs typeface="Arial"/>
              <a:sym typeface="Arial"/>
            </a:endParaRPr>
          </a:p>
        </p:txBody>
      </p:sp>
      <p:sp>
        <p:nvSpPr>
          <p:cNvPr id="88" name="Google Shape;88;p2"/>
          <p:cNvSpPr/>
          <p:nvPr/>
        </p:nvSpPr>
        <p:spPr>
          <a:xfrm>
            <a:off x="7918016" y="4229253"/>
            <a:ext cx="500534" cy="801078"/>
          </a:xfrm>
          <a:prstGeom prst="rightArrow">
            <a:avLst>
              <a:gd name="adj1" fmla="val 50000"/>
              <a:gd name="adj2" fmla="val 50000"/>
            </a:avLst>
          </a:prstGeom>
          <a:solidFill>
            <a:srgbClr val="FEE599"/>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①</a:t>
            </a:r>
            <a:endParaRPr/>
          </a:p>
        </p:txBody>
      </p:sp>
      <p:sp>
        <p:nvSpPr>
          <p:cNvPr id="89" name="Google Shape;89;p2"/>
          <p:cNvSpPr/>
          <p:nvPr/>
        </p:nvSpPr>
        <p:spPr>
          <a:xfrm>
            <a:off x="8797684" y="4629792"/>
            <a:ext cx="954282" cy="322404"/>
          </a:xfrm>
          <a:prstGeom prst="upArrow">
            <a:avLst>
              <a:gd name="adj1" fmla="val 50000"/>
              <a:gd name="adj2" fmla="val 50000"/>
            </a:avLst>
          </a:prstGeom>
          <a:solidFill>
            <a:srgbClr val="FEE599"/>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dk1"/>
                </a:solidFill>
                <a:latin typeface="Arial"/>
                <a:ea typeface="Arial"/>
                <a:cs typeface="Arial"/>
                <a:sym typeface="Arial"/>
              </a:rPr>
              <a:t>②</a:t>
            </a:r>
            <a:endParaRPr/>
          </a:p>
        </p:txBody>
      </p:sp>
      <p:sp>
        <p:nvSpPr>
          <p:cNvPr id="90" name="Google Shape;90;p2"/>
          <p:cNvSpPr txBox="1"/>
          <p:nvPr/>
        </p:nvSpPr>
        <p:spPr>
          <a:xfrm>
            <a:off x="129123" y="3805999"/>
            <a:ext cx="2523939" cy="48384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200"/>
              <a:buFont typeface="Arial"/>
              <a:buNone/>
            </a:pPr>
            <a:r>
              <a:rPr lang="ja-JP" sz="1200" b="0" u="none">
                <a:solidFill>
                  <a:schemeClr val="dk1"/>
                </a:solidFill>
                <a:latin typeface="Arial"/>
                <a:ea typeface="Arial"/>
                <a:cs typeface="Arial"/>
                <a:sym typeface="Arial"/>
              </a:rPr>
              <a:t>我が国は、急激に人口が増え、</a:t>
            </a:r>
            <a:endParaRPr sz="1200" b="0" u="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200"/>
              <a:buFont typeface="Arial"/>
              <a:buNone/>
            </a:pPr>
            <a:r>
              <a:rPr lang="ja-JP" sz="1200" b="0" u="none">
                <a:solidFill>
                  <a:schemeClr val="dk1"/>
                </a:solidFill>
                <a:latin typeface="Arial"/>
                <a:ea typeface="Arial"/>
                <a:cs typeface="Arial"/>
                <a:sym typeface="Arial"/>
              </a:rPr>
              <a:t>急激に人口が減る特殊な状況。</a:t>
            </a:r>
            <a:endParaRPr sz="1200" b="0" u="none">
              <a:solidFill>
                <a:schemeClr val="dk1"/>
              </a:solidFill>
              <a:latin typeface="Arial"/>
              <a:ea typeface="Arial"/>
              <a:cs typeface="Arial"/>
              <a:sym typeface="Arial"/>
            </a:endParaRPr>
          </a:p>
        </p:txBody>
      </p:sp>
      <p:sp>
        <p:nvSpPr>
          <p:cNvPr id="91" name="Google Shape;91;p2"/>
          <p:cNvSpPr/>
          <p:nvPr/>
        </p:nvSpPr>
        <p:spPr>
          <a:xfrm rot="-3608741">
            <a:off x="1864311" y="2108771"/>
            <a:ext cx="363984" cy="242519"/>
          </a:xfrm>
          <a:prstGeom prst="rightArrow">
            <a:avLst>
              <a:gd name="adj1" fmla="val 50000"/>
              <a:gd name="adj2" fmla="val 50000"/>
            </a:avLst>
          </a:prstGeom>
          <a:solidFill>
            <a:srgbClr val="FEE599"/>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92" name="Google Shape;92;p2"/>
          <p:cNvSpPr/>
          <p:nvPr/>
        </p:nvSpPr>
        <p:spPr>
          <a:xfrm rot="4437698">
            <a:off x="2471070" y="2332669"/>
            <a:ext cx="363984" cy="242519"/>
          </a:xfrm>
          <a:prstGeom prst="rightArrow">
            <a:avLst>
              <a:gd name="adj1" fmla="val 50000"/>
              <a:gd name="adj2" fmla="val 50000"/>
            </a:avLst>
          </a:prstGeom>
          <a:solidFill>
            <a:srgbClr val="FEE599"/>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93" name="Google Shape;93;p2"/>
          <p:cNvSpPr/>
          <p:nvPr/>
        </p:nvSpPr>
        <p:spPr>
          <a:xfrm rot="4151530">
            <a:off x="2559569" y="3395820"/>
            <a:ext cx="289175" cy="1036720"/>
          </a:xfrm>
          <a:prstGeom prst="rightArrow">
            <a:avLst>
              <a:gd name="adj1" fmla="val 50000"/>
              <a:gd name="adj2" fmla="val 50000"/>
            </a:avLst>
          </a:prstGeom>
          <a:solidFill>
            <a:srgbClr val="A8D08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94" name="Google Shape;94;p2"/>
          <p:cNvSpPr/>
          <p:nvPr/>
        </p:nvSpPr>
        <p:spPr>
          <a:xfrm rot="-3782960">
            <a:off x="4868264" y="2972331"/>
            <a:ext cx="531716" cy="1230570"/>
          </a:xfrm>
          <a:prstGeom prst="rightArrow">
            <a:avLst>
              <a:gd name="adj1" fmla="val 50000"/>
              <a:gd name="adj2" fmla="val 50000"/>
            </a:avLst>
          </a:prstGeom>
          <a:solidFill>
            <a:srgbClr val="A8D08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95" name="Google Shape;95;p2"/>
          <p:cNvSpPr/>
          <p:nvPr/>
        </p:nvSpPr>
        <p:spPr>
          <a:xfrm>
            <a:off x="7769871" y="1926887"/>
            <a:ext cx="531716" cy="1230570"/>
          </a:xfrm>
          <a:prstGeom prst="rightArrow">
            <a:avLst>
              <a:gd name="adj1" fmla="val 50000"/>
              <a:gd name="adj2" fmla="val 50000"/>
            </a:avLst>
          </a:prstGeom>
          <a:solidFill>
            <a:srgbClr val="A8D08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96" name="Google Shape;96;p2"/>
          <p:cNvSpPr/>
          <p:nvPr/>
        </p:nvSpPr>
        <p:spPr>
          <a:xfrm rot="5400000">
            <a:off x="8294637" y="2778218"/>
            <a:ext cx="531716" cy="2012608"/>
          </a:xfrm>
          <a:prstGeom prst="rightArrow">
            <a:avLst>
              <a:gd name="adj1" fmla="val 50000"/>
              <a:gd name="adj2" fmla="val 50000"/>
            </a:avLst>
          </a:prstGeom>
          <a:solidFill>
            <a:srgbClr val="A8D08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97" name="Google Shape;97;p2"/>
          <p:cNvSpPr txBox="1"/>
          <p:nvPr/>
        </p:nvSpPr>
        <p:spPr>
          <a:xfrm>
            <a:off x="2529442" y="3778423"/>
            <a:ext cx="963325" cy="4005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ja-JP" sz="1400" b="0" u="none">
                <a:solidFill>
                  <a:schemeClr val="dk1"/>
                </a:solidFill>
                <a:latin typeface="Arial"/>
                <a:ea typeface="Arial"/>
                <a:cs typeface="Arial"/>
                <a:sym typeface="Arial"/>
              </a:rPr>
              <a:t>①</a:t>
            </a:r>
            <a:endParaRPr sz="1400" b="0" u="none">
              <a:solidFill>
                <a:schemeClr val="dk1"/>
              </a:solidFill>
              <a:latin typeface="Arial"/>
              <a:ea typeface="Arial"/>
              <a:cs typeface="Arial"/>
              <a:sym typeface="Arial"/>
            </a:endParaRPr>
          </a:p>
        </p:txBody>
      </p:sp>
      <p:sp>
        <p:nvSpPr>
          <p:cNvPr id="98" name="Google Shape;98;p2"/>
          <p:cNvSpPr txBox="1"/>
          <p:nvPr/>
        </p:nvSpPr>
        <p:spPr>
          <a:xfrm>
            <a:off x="4951721" y="3452516"/>
            <a:ext cx="963325" cy="4005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ja-JP" sz="1400" b="0" u="none">
                <a:solidFill>
                  <a:schemeClr val="dk1"/>
                </a:solidFill>
                <a:latin typeface="Arial"/>
                <a:ea typeface="Arial"/>
                <a:cs typeface="Arial"/>
                <a:sym typeface="Arial"/>
              </a:rPr>
              <a:t>②</a:t>
            </a:r>
            <a:endParaRPr sz="1400" b="0" u="none">
              <a:solidFill>
                <a:schemeClr val="dk1"/>
              </a:solidFill>
              <a:latin typeface="Arial"/>
              <a:ea typeface="Arial"/>
              <a:cs typeface="Arial"/>
              <a:sym typeface="Arial"/>
            </a:endParaRPr>
          </a:p>
        </p:txBody>
      </p:sp>
      <p:sp>
        <p:nvSpPr>
          <p:cNvPr id="99" name="Google Shape;99;p2"/>
          <p:cNvSpPr txBox="1"/>
          <p:nvPr/>
        </p:nvSpPr>
        <p:spPr>
          <a:xfrm>
            <a:off x="7769871" y="2414079"/>
            <a:ext cx="963325" cy="4005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ja-JP" sz="1400" b="0" u="none">
                <a:solidFill>
                  <a:schemeClr val="dk1"/>
                </a:solidFill>
                <a:latin typeface="Arial"/>
                <a:ea typeface="Arial"/>
                <a:cs typeface="Arial"/>
                <a:sym typeface="Arial"/>
              </a:rPr>
              <a:t>③</a:t>
            </a:r>
            <a:endParaRPr sz="1400" b="0" u="none">
              <a:solidFill>
                <a:schemeClr val="dk1"/>
              </a:solidFill>
              <a:latin typeface="Arial"/>
              <a:ea typeface="Arial"/>
              <a:cs typeface="Arial"/>
              <a:sym typeface="Arial"/>
            </a:endParaRPr>
          </a:p>
        </p:txBody>
      </p:sp>
      <p:sp>
        <p:nvSpPr>
          <p:cNvPr id="100" name="Google Shape;100;p2"/>
          <p:cNvSpPr txBox="1"/>
          <p:nvPr/>
        </p:nvSpPr>
        <p:spPr>
          <a:xfrm>
            <a:off x="8375171" y="3626945"/>
            <a:ext cx="963325" cy="4005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ja-JP" sz="1400" b="0" u="none">
                <a:solidFill>
                  <a:schemeClr val="dk1"/>
                </a:solidFill>
                <a:latin typeface="Arial"/>
                <a:ea typeface="Arial"/>
                <a:cs typeface="Arial"/>
                <a:sym typeface="Arial"/>
              </a:rPr>
              <a:t>④</a:t>
            </a:r>
            <a:endParaRPr sz="1400" b="0" u="none">
              <a:solidFill>
                <a:schemeClr val="dk1"/>
              </a:solidFill>
              <a:latin typeface="Arial"/>
              <a:ea typeface="Arial"/>
              <a:cs typeface="Arial"/>
              <a:sym typeface="Arial"/>
            </a:endParaRPr>
          </a:p>
        </p:txBody>
      </p:sp>
      <p:sp>
        <p:nvSpPr>
          <p:cNvPr id="101" name="Google Shape;101;p2"/>
          <p:cNvSpPr txBox="1"/>
          <p:nvPr/>
        </p:nvSpPr>
        <p:spPr>
          <a:xfrm>
            <a:off x="194986" y="5825230"/>
            <a:ext cx="11900032" cy="617855"/>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2400"/>
            </a:pPr>
            <a:r>
              <a:rPr lang="ja-JP" altLang="en-US" sz="2400" b="0" u="none" dirty="0">
                <a:solidFill>
                  <a:schemeClr val="dk1"/>
                </a:solidFill>
                <a:latin typeface="Arial"/>
                <a:ea typeface="Arial"/>
                <a:cs typeface="Arial"/>
                <a:sym typeface="Arial"/>
              </a:rPr>
              <a:t>行政サービスにおけるデジタルの仕組は、シンプルに考えられないだろうか。</a:t>
            </a:r>
            <a:br>
              <a:rPr lang="ja-JP" altLang="en-US" sz="2400" b="0" u="none" dirty="0">
                <a:solidFill>
                  <a:schemeClr val="dk1"/>
                </a:solidFill>
                <a:latin typeface="Arial"/>
                <a:ea typeface="Arial"/>
                <a:cs typeface="Arial"/>
                <a:sym typeface="Arial"/>
              </a:rPr>
            </a:br>
            <a:r>
              <a:rPr lang="ja-JP" sz="2400" b="0" u="none" dirty="0">
                <a:solidFill>
                  <a:schemeClr val="dk1"/>
                </a:solidFill>
                <a:latin typeface="Arial"/>
                <a:ea typeface="Arial"/>
                <a:cs typeface="Arial"/>
                <a:sym typeface="Arial"/>
              </a:rPr>
              <a:t>国・広域区がデジタルを基軸として進める</a:t>
            </a:r>
            <a:r>
              <a:rPr lang="en-US" altLang="ja-JP" sz="2400" b="0" u="none" dirty="0">
                <a:solidFill>
                  <a:schemeClr val="dk1"/>
                </a:solidFill>
                <a:latin typeface="Arial"/>
                <a:ea typeface="Arial"/>
                <a:cs typeface="Arial"/>
                <a:sym typeface="Arial"/>
              </a:rPr>
              <a:t>”</a:t>
            </a:r>
            <a:r>
              <a:rPr lang="ja-JP" altLang="en-US" sz="2400" b="0" u="none" dirty="0">
                <a:solidFill>
                  <a:schemeClr val="dk1"/>
                </a:solidFill>
                <a:latin typeface="Arial"/>
                <a:ea typeface="Arial"/>
                <a:cs typeface="Arial"/>
                <a:sym typeface="Arial"/>
              </a:rPr>
              <a:t>つながる行政サービス</a:t>
            </a:r>
            <a:r>
              <a:rPr lang="en-US" altLang="ja-JP" sz="2400" b="0" u="none" dirty="0">
                <a:solidFill>
                  <a:schemeClr val="dk1"/>
                </a:solidFill>
                <a:latin typeface="Arial"/>
                <a:ea typeface="Arial"/>
                <a:cs typeface="Arial"/>
                <a:sym typeface="Arial"/>
              </a:rPr>
              <a:t>”</a:t>
            </a:r>
            <a:r>
              <a:rPr lang="ja-JP" sz="2400" b="0" u="none" dirty="0">
                <a:solidFill>
                  <a:schemeClr val="dk1"/>
                </a:solidFill>
                <a:latin typeface="Arial"/>
                <a:ea typeface="Arial"/>
                <a:cs typeface="Arial"/>
                <a:sym typeface="Arial"/>
              </a:rPr>
              <a:t>は</a:t>
            </a:r>
            <a:r>
              <a:rPr lang="ja-JP" altLang="en-US" sz="2400" b="0" u="none" dirty="0">
                <a:solidFill>
                  <a:schemeClr val="dk1"/>
                </a:solidFill>
                <a:latin typeface="Arial"/>
                <a:ea typeface="Arial"/>
                <a:cs typeface="Arial"/>
                <a:sym typeface="Arial"/>
              </a:rPr>
              <a:t>考えられない</a:t>
            </a:r>
            <a:r>
              <a:rPr lang="ja-JP" sz="2400" b="0" u="none" dirty="0">
                <a:solidFill>
                  <a:schemeClr val="dk1"/>
                </a:solidFill>
                <a:latin typeface="Arial"/>
                <a:ea typeface="Arial"/>
                <a:cs typeface="Arial"/>
                <a:sym typeface="Arial"/>
              </a:rPr>
              <a:t>だろうか</a:t>
            </a:r>
            <a:r>
              <a:rPr lang="ja-JP" altLang="en-US" sz="2400" b="0" u="none" dirty="0">
                <a:solidFill>
                  <a:schemeClr val="dk1"/>
                </a:solidFill>
                <a:latin typeface="Arial"/>
                <a:ea typeface="Arial"/>
                <a:cs typeface="Arial"/>
                <a:sym typeface="Arial"/>
              </a:rPr>
              <a:t>。</a:t>
            </a:r>
            <a:endParaRPr lang="en-US" altLang="ja-JP" sz="2400" b="0" u="none" dirty="0">
              <a:solidFill>
                <a:schemeClr val="dk1"/>
              </a:solidFill>
              <a:latin typeface="Arial"/>
              <a:ea typeface="Arial"/>
              <a:cs typeface="Arial"/>
              <a:sym typeface="Arial"/>
            </a:endParaRPr>
          </a:p>
        </p:txBody>
      </p:sp>
      <p:sp>
        <p:nvSpPr>
          <p:cNvPr id="102" name="Google Shape;102;p2"/>
          <p:cNvSpPr txBox="1"/>
          <p:nvPr/>
        </p:nvSpPr>
        <p:spPr>
          <a:xfrm>
            <a:off x="95198" y="1539599"/>
            <a:ext cx="10515600" cy="61785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ja-JP" sz="2400" b="0" u="none">
                <a:solidFill>
                  <a:schemeClr val="dk1"/>
                </a:solidFill>
                <a:latin typeface="Arial"/>
                <a:ea typeface="Arial"/>
                <a:cs typeface="Arial"/>
                <a:sym typeface="Arial"/>
              </a:rPr>
              <a:t>〇現状</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12</a:t>
            </a:fld>
            <a:endParaRPr lang="en-US" altLang="ja-JP" dirty="0"/>
          </a:p>
        </p:txBody>
      </p:sp>
      <p:sp>
        <p:nvSpPr>
          <p:cNvPr id="5" name="コンテンツ プレースホルダー 2"/>
          <p:cNvSpPr txBox="1">
            <a:spLocks/>
          </p:cNvSpPr>
          <p:nvPr/>
        </p:nvSpPr>
        <p:spPr>
          <a:xfrm>
            <a:off x="1290949" y="1268761"/>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同意に基づくデータ共有の流れ</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個人データの同意・共有を円滑に行う仲介組織：　</a:t>
            </a:r>
            <a:r>
              <a:rPr lang="en-US" altLang="ja-JP" sz="2000" kern="0" dirty="0">
                <a:latin typeface="+mn-ea"/>
              </a:rPr>
              <a:t>Consent Manager</a:t>
            </a: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4" name="図 3">
            <a:extLst>
              <a:ext uri="{FF2B5EF4-FFF2-40B4-BE49-F238E27FC236}">
                <a16:creationId xmlns:a16="http://schemas.microsoft.com/office/drawing/2014/main" id="{CA336197-2C10-0A3D-8A21-55DCE95D38DA}"/>
              </a:ext>
            </a:extLst>
          </p:cNvPr>
          <p:cNvPicPr>
            <a:picLocks noChangeAspect="1"/>
          </p:cNvPicPr>
          <p:nvPr/>
        </p:nvPicPr>
        <p:blipFill>
          <a:blip r:embed="rId2"/>
          <a:stretch>
            <a:fillRect/>
          </a:stretch>
        </p:blipFill>
        <p:spPr>
          <a:xfrm>
            <a:off x="1516806" y="2657238"/>
            <a:ext cx="9223179" cy="3472062"/>
          </a:xfrm>
          <a:prstGeom prst="rect">
            <a:avLst/>
          </a:prstGeom>
        </p:spPr>
      </p:pic>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1356048" y="332099"/>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デジタルの仕組は、こういったものがあると便利そうだ。。。</a:t>
            </a:r>
            <a:endParaRPr lang="en-US" altLang="ja-JP" kern="0" dirty="0">
              <a:solidFill>
                <a:schemeClr val="accent1"/>
              </a:solidFill>
              <a:latin typeface="+mj-ea"/>
            </a:endParaRPr>
          </a:p>
          <a:p>
            <a:r>
              <a:rPr lang="ja-JP" altLang="en-US" kern="0" dirty="0">
                <a:solidFill>
                  <a:schemeClr val="accent1"/>
                </a:solidFill>
                <a:latin typeface="+mj-ea"/>
              </a:rPr>
              <a:t>デジタルを活用した個人の同意に基づく仕組み</a:t>
            </a:r>
          </a:p>
        </p:txBody>
      </p:sp>
    </p:spTree>
    <p:extLst>
      <p:ext uri="{BB962C8B-B14F-4D97-AF65-F5344CB8AC3E}">
        <p14:creationId xmlns:p14="http://schemas.microsoft.com/office/powerpoint/2010/main" val="2184015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13</a:t>
            </a:fld>
            <a:endParaRPr lang="en-US" altLang="ja-JP" dirty="0"/>
          </a:p>
        </p:txBody>
      </p:sp>
      <p:pic>
        <p:nvPicPr>
          <p:cNvPr id="9" name="図 8">
            <a:extLst>
              <a:ext uri="{FF2B5EF4-FFF2-40B4-BE49-F238E27FC236}">
                <a16:creationId xmlns:a16="http://schemas.microsoft.com/office/drawing/2014/main" id="{4597D72F-BBDD-DBDB-5B52-F0C3FCE66344}"/>
              </a:ext>
            </a:extLst>
          </p:cNvPr>
          <p:cNvPicPr>
            <a:picLocks noChangeAspect="1"/>
          </p:cNvPicPr>
          <p:nvPr/>
        </p:nvPicPr>
        <p:blipFill>
          <a:blip r:embed="rId2"/>
          <a:stretch>
            <a:fillRect/>
          </a:stretch>
        </p:blipFill>
        <p:spPr>
          <a:xfrm>
            <a:off x="6156700" y="1437443"/>
            <a:ext cx="3781867" cy="4960719"/>
          </a:xfrm>
          <a:prstGeom prst="rect">
            <a:avLst/>
          </a:prstGeom>
        </p:spPr>
      </p:pic>
      <p:sp>
        <p:nvSpPr>
          <p:cNvPr id="11" name="テキスト ボックス 41">
            <a:extLst>
              <a:ext uri="{FF2B5EF4-FFF2-40B4-BE49-F238E27FC236}">
                <a16:creationId xmlns:a16="http://schemas.microsoft.com/office/drawing/2014/main" id="{0B6E8A92-8EE6-4375-9933-DF5117C359CC}"/>
              </a:ext>
            </a:extLst>
          </p:cNvPr>
          <p:cNvSpPr txBox="1"/>
          <p:nvPr/>
        </p:nvSpPr>
        <p:spPr>
          <a:xfrm>
            <a:off x="10020659" y="4666922"/>
            <a:ext cx="1273810" cy="1206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a:latin typeface="ＭＳ Ｐゴシック" panose="020B0600070205080204" pitchFamily="50" charset="-128"/>
                <a:ea typeface="ＭＳ Ｐゴシック" panose="020B0600070205080204" pitchFamily="50" charset="-128"/>
              </a:rPr>
              <a:t>（資料）</a:t>
            </a:r>
            <a:r>
              <a:rPr lang="en-US" altLang="ja-JP" sz="900" dirty="0">
                <a:latin typeface="ＭＳ Ｐゴシック" panose="020B0600070205080204" pitchFamily="50" charset="-128"/>
                <a:ea typeface="ＭＳ Ｐゴシック" panose="020B0600070205080204" pitchFamily="50" charset="-128"/>
              </a:rPr>
              <a:t>NITI Aayog, "Data Empowerment and Protection Architecture - Draft for Discussion",        August 2020</a:t>
            </a:r>
          </a:p>
          <a:p>
            <a:endParaRPr lang="ja-JP" altLang="en-US" sz="900" dirty="0">
              <a:latin typeface="ＭＳ Ｐゴシック" panose="020B0600070205080204" pitchFamily="50" charset="-128"/>
              <a:ea typeface="ＭＳ Ｐゴシック" panose="020B0600070205080204" pitchFamily="50" charset="-128"/>
            </a:endParaRPr>
          </a:p>
        </p:txBody>
      </p:sp>
      <p:pic>
        <p:nvPicPr>
          <p:cNvPr id="4" name="図 3">
            <a:extLst>
              <a:ext uri="{FF2B5EF4-FFF2-40B4-BE49-F238E27FC236}">
                <a16:creationId xmlns:a16="http://schemas.microsoft.com/office/drawing/2014/main" id="{14CC60D0-6BEF-6346-3E7F-4630FB5B834E}"/>
              </a:ext>
            </a:extLst>
          </p:cNvPr>
          <p:cNvPicPr>
            <a:picLocks noChangeAspect="1"/>
          </p:cNvPicPr>
          <p:nvPr/>
        </p:nvPicPr>
        <p:blipFill>
          <a:blip r:embed="rId3"/>
          <a:stretch>
            <a:fillRect/>
          </a:stretch>
        </p:blipFill>
        <p:spPr>
          <a:xfrm>
            <a:off x="1036166" y="1967345"/>
            <a:ext cx="4999136" cy="3906077"/>
          </a:xfrm>
          <a:prstGeom prst="rect">
            <a:avLst/>
          </a:prstGeom>
        </p:spPr>
      </p:pic>
      <p:sp>
        <p:nvSpPr>
          <p:cNvPr id="8" name="タイトル 2">
            <a:extLst>
              <a:ext uri="{FF2B5EF4-FFF2-40B4-BE49-F238E27FC236}">
                <a16:creationId xmlns:a16="http://schemas.microsoft.com/office/drawing/2014/main" id="{BB4CC9DE-3187-BF2C-25D8-C92657C6952E}"/>
              </a:ext>
            </a:extLst>
          </p:cNvPr>
          <p:cNvSpPr txBox="1">
            <a:spLocks/>
          </p:cNvSpPr>
          <p:nvPr/>
        </p:nvSpPr>
        <p:spPr bwMode="auto">
          <a:xfrm>
            <a:off x="718458" y="322643"/>
            <a:ext cx="10384972"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日本のような高度化した仕組みでは、一元的な単一基盤よりも分野ごとの運用が必要そうだ。</a:t>
            </a:r>
          </a:p>
        </p:txBody>
      </p:sp>
      <p:sp>
        <p:nvSpPr>
          <p:cNvPr id="3" name="テキスト ボックス 41">
            <a:extLst>
              <a:ext uri="{FF2B5EF4-FFF2-40B4-BE49-F238E27FC236}">
                <a16:creationId xmlns:a16="http://schemas.microsoft.com/office/drawing/2014/main" id="{CBC04841-57EC-9E53-07F1-0B338CDB7F60}"/>
              </a:ext>
            </a:extLst>
          </p:cNvPr>
          <p:cNvSpPr txBox="1"/>
          <p:nvPr/>
        </p:nvSpPr>
        <p:spPr>
          <a:xfrm>
            <a:off x="1701851" y="5318125"/>
            <a:ext cx="4454849" cy="1206500"/>
          </a:xfrm>
          <a:prstGeom prst="rect">
            <a:avLst/>
          </a:prstGeom>
          <a:solidFill>
            <a:schemeClr val="bg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900" dirty="0">
                <a:latin typeface="ＭＳ Ｐゴシック" panose="020B0600070205080204" pitchFamily="50" charset="-128"/>
                <a:ea typeface="ＭＳ Ｐゴシック" panose="020B0600070205080204" pitchFamily="50" charset="-128"/>
              </a:rPr>
              <a:t>（資料）</a:t>
            </a:r>
            <a:r>
              <a:rPr lang="en-US" altLang="ja-JP" sz="900" dirty="0">
                <a:latin typeface="ＭＳ Ｐゴシック" panose="020B0600070205080204" pitchFamily="50" charset="-128"/>
                <a:ea typeface="ＭＳ Ｐゴシック" panose="020B0600070205080204" pitchFamily="50" charset="-128"/>
              </a:rPr>
              <a:t>NITI Aayog, "Data Empowerment and Protection Architecture - Draft for Discussion",        August 2020</a:t>
            </a:r>
          </a:p>
          <a:p>
            <a:endParaRPr lang="ja-JP" altLang="en-US" sz="9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7845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14</a:t>
            </a:fld>
            <a:endParaRPr lang="en-US" altLang="ja-JP" dirty="0"/>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49383" y="258619"/>
            <a:ext cx="11711708" cy="18810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sz="4400" kern="0" dirty="0">
                <a:solidFill>
                  <a:schemeClr val="accent1"/>
                </a:solidFill>
                <a:latin typeface="+mj-ea"/>
              </a:rPr>
              <a:t>どこかにこれらを満たす仕組み（シンプル）は、</a:t>
            </a:r>
            <a:endParaRPr lang="en-US" altLang="ja-JP" sz="4400" kern="0" dirty="0">
              <a:solidFill>
                <a:schemeClr val="accent1"/>
              </a:solidFill>
              <a:latin typeface="+mj-ea"/>
            </a:endParaRPr>
          </a:p>
          <a:p>
            <a:r>
              <a:rPr lang="ja-JP" altLang="en-US" sz="4400" kern="0" dirty="0">
                <a:solidFill>
                  <a:schemeClr val="accent1"/>
                </a:solidFill>
                <a:latin typeface="+mj-ea"/>
              </a:rPr>
              <a:t>ないか</a:t>
            </a:r>
            <a:endParaRPr lang="en-US" altLang="ja-JP" sz="4400" kern="0" dirty="0">
              <a:solidFill>
                <a:schemeClr val="accent1"/>
              </a:solidFill>
              <a:latin typeface="+mj-ea"/>
            </a:endParaRPr>
          </a:p>
          <a:p>
            <a:endParaRPr lang="en-US" altLang="ja-JP" sz="4400" kern="0" dirty="0">
              <a:solidFill>
                <a:schemeClr val="accent1"/>
              </a:solidFill>
              <a:latin typeface="+mj-ea"/>
            </a:endParaRPr>
          </a:p>
          <a:p>
            <a:r>
              <a:rPr lang="ja-JP" altLang="en-US" sz="4400" kern="0" dirty="0">
                <a:solidFill>
                  <a:schemeClr val="accent1"/>
                </a:solidFill>
                <a:latin typeface="+mj-ea"/>
              </a:rPr>
              <a:t>ここ</a:t>
            </a:r>
            <a:r>
              <a:rPr lang="en-US" altLang="ja-JP" sz="4400" kern="0" dirty="0">
                <a:solidFill>
                  <a:schemeClr val="accent1"/>
                </a:solidFill>
                <a:latin typeface="+mj-ea"/>
              </a:rPr>
              <a:t>10</a:t>
            </a:r>
            <a:r>
              <a:rPr lang="ja-JP" altLang="en-US" sz="4400" kern="0" dirty="0">
                <a:solidFill>
                  <a:schemeClr val="accent1"/>
                </a:solidFill>
                <a:latin typeface="+mj-ea"/>
              </a:rPr>
              <a:t>～</a:t>
            </a:r>
            <a:r>
              <a:rPr lang="en-US" altLang="ja-JP" sz="4400" kern="0" dirty="0">
                <a:solidFill>
                  <a:schemeClr val="accent1"/>
                </a:solidFill>
                <a:latin typeface="+mj-ea"/>
              </a:rPr>
              <a:t>15</a:t>
            </a:r>
            <a:r>
              <a:rPr lang="ja-JP" altLang="en-US" sz="4400" kern="0" dirty="0">
                <a:solidFill>
                  <a:schemeClr val="accent1"/>
                </a:solidFill>
                <a:latin typeface="+mj-ea"/>
              </a:rPr>
              <a:t>年以内で最新技術にフィットした（今後もし続けられる）デジタル化の事例がないか</a:t>
            </a:r>
            <a:endParaRPr lang="en-US" altLang="ja-JP" sz="4400" kern="0" dirty="0">
              <a:solidFill>
                <a:schemeClr val="accent1"/>
              </a:solidFill>
              <a:latin typeface="+mj-ea"/>
            </a:endParaRPr>
          </a:p>
          <a:p>
            <a:endParaRPr lang="en-US" altLang="ja-JP" sz="4400" kern="0" dirty="0">
              <a:solidFill>
                <a:schemeClr val="accent1"/>
              </a:solidFill>
              <a:latin typeface="+mj-ea"/>
            </a:endParaRPr>
          </a:p>
          <a:p>
            <a:r>
              <a:rPr lang="ja-JP" altLang="en-US" sz="4400" kern="0" dirty="0">
                <a:solidFill>
                  <a:schemeClr val="accent1"/>
                </a:solidFill>
                <a:latin typeface="+mj-ea"/>
              </a:rPr>
              <a:t>１＋４７程度の組織で進められないか</a:t>
            </a:r>
            <a:endParaRPr lang="en-US" altLang="ja-JP" sz="4400" kern="0" dirty="0">
              <a:solidFill>
                <a:schemeClr val="accent1"/>
              </a:solidFill>
              <a:latin typeface="+mj-ea"/>
            </a:endParaRPr>
          </a:p>
          <a:p>
            <a:endParaRPr lang="en-US" altLang="ja-JP" sz="4400" kern="0" dirty="0">
              <a:solidFill>
                <a:schemeClr val="accent1"/>
              </a:solidFill>
              <a:latin typeface="+mj-ea"/>
            </a:endParaRPr>
          </a:p>
          <a:p>
            <a:r>
              <a:rPr lang="ja-JP" altLang="en-US" sz="4400" kern="0" dirty="0">
                <a:solidFill>
                  <a:schemeClr val="accent1"/>
                </a:solidFill>
                <a:latin typeface="+mj-ea"/>
              </a:rPr>
              <a:t>民主主義的に進めていること</a:t>
            </a:r>
            <a:endParaRPr lang="en-US" altLang="ja-JP" sz="4400" kern="0" dirty="0">
              <a:solidFill>
                <a:schemeClr val="accent1"/>
              </a:solidFill>
              <a:latin typeface="+mj-ea"/>
            </a:endParaRPr>
          </a:p>
        </p:txBody>
      </p:sp>
    </p:spTree>
    <p:extLst>
      <p:ext uri="{BB962C8B-B14F-4D97-AF65-F5344CB8AC3E}">
        <p14:creationId xmlns:p14="http://schemas.microsoft.com/office/powerpoint/2010/main" val="1167816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15</a:t>
            </a:fld>
            <a:endParaRPr lang="en-US" altLang="ja-JP" dirty="0"/>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646545" y="2382572"/>
            <a:ext cx="10751128" cy="151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sz="6600" kern="0" dirty="0">
                <a:solidFill>
                  <a:schemeClr val="accent1"/>
                </a:solidFill>
                <a:latin typeface="+mj-ea"/>
              </a:rPr>
              <a:t>仕組みは、インドにあった。</a:t>
            </a:r>
          </a:p>
        </p:txBody>
      </p:sp>
    </p:spTree>
    <p:extLst>
      <p:ext uri="{BB962C8B-B14F-4D97-AF65-F5344CB8AC3E}">
        <p14:creationId xmlns:p14="http://schemas.microsoft.com/office/powerpoint/2010/main" val="926355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subTitle" idx="1"/>
          </p:nvPr>
        </p:nvSpPr>
        <p:spPr>
          <a:xfrm>
            <a:off x="81643" y="188941"/>
            <a:ext cx="12001498" cy="1655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ja-JP" dirty="0"/>
              <a:t>【ToBe】</a:t>
            </a:r>
            <a:endParaRPr dirty="0"/>
          </a:p>
          <a:p>
            <a:pPr marL="0" lvl="0" indent="0" algn="l" rtl="0">
              <a:lnSpc>
                <a:spcPct val="90000"/>
              </a:lnSpc>
              <a:spcBef>
                <a:spcPts val="1000"/>
              </a:spcBef>
              <a:spcAft>
                <a:spcPts val="0"/>
              </a:spcAft>
              <a:buClr>
                <a:schemeClr val="dk1"/>
              </a:buClr>
              <a:buSzPts val="2400"/>
              <a:buNone/>
            </a:pPr>
            <a:r>
              <a:rPr lang="ja-JP" altLang="en-US" dirty="0"/>
              <a:t>インドは、</a:t>
            </a:r>
            <a:r>
              <a:rPr lang="en-US" altLang="ja-JP" dirty="0"/>
              <a:t>14</a:t>
            </a:r>
            <a:r>
              <a:rPr lang="ja-JP" altLang="en-US" dirty="0"/>
              <a:t>億人、</a:t>
            </a:r>
            <a:r>
              <a:rPr lang="en-US" altLang="ja-JP" dirty="0"/>
              <a:t>100</a:t>
            </a:r>
            <a:r>
              <a:rPr lang="ja-JP" altLang="en-US" dirty="0"/>
              <a:t>の言語、</a:t>
            </a:r>
            <a:r>
              <a:rPr lang="en-US" altLang="ja-JP" dirty="0"/>
              <a:t>100</a:t>
            </a:r>
            <a:r>
              <a:rPr lang="ja-JP" altLang="en-US" dirty="0"/>
              <a:t>の民族がいます。国と州、</a:t>
            </a:r>
            <a:r>
              <a:rPr lang="en-US" altLang="ja-JP" dirty="0"/>
              <a:t>36</a:t>
            </a:r>
            <a:r>
              <a:rPr lang="ja-JP" altLang="en-US" dirty="0"/>
              <a:t>でデジタル化を推進。民主主義的に進めている国であり、ここ</a:t>
            </a:r>
            <a:r>
              <a:rPr lang="en-US" altLang="ja-JP" dirty="0"/>
              <a:t>10</a:t>
            </a:r>
            <a:r>
              <a:rPr lang="ja-JP" altLang="en-US" dirty="0"/>
              <a:t>～</a:t>
            </a:r>
            <a:r>
              <a:rPr lang="en-US" altLang="ja-JP" dirty="0"/>
              <a:t>15</a:t>
            </a:r>
            <a:r>
              <a:rPr lang="ja-JP" altLang="en-US" dirty="0"/>
              <a:t>年以内でデジタル化を推進してきました。</a:t>
            </a:r>
            <a:r>
              <a:rPr lang="ja-JP" dirty="0"/>
              <a:t>公共で設計、製造されたプロダクトは、公共財。国・広域自治体</a:t>
            </a:r>
            <a:r>
              <a:rPr lang="ja-JP" altLang="en-US" dirty="0"/>
              <a:t>・民間</a:t>
            </a:r>
            <a:r>
              <a:rPr lang="ja-JP" dirty="0"/>
              <a:t>で連携して、誰もが使える</a:t>
            </a:r>
            <a:r>
              <a:rPr lang="ja-JP" altLang="en-US" dirty="0"/>
              <a:t>行政</a:t>
            </a:r>
            <a:r>
              <a:rPr lang="ja-JP" dirty="0"/>
              <a:t>サービス</a:t>
            </a:r>
            <a:r>
              <a:rPr lang="ja-JP" altLang="en-US" dirty="0"/>
              <a:t>を実現しています。</a:t>
            </a:r>
            <a:endParaRPr dirty="0"/>
          </a:p>
          <a:p>
            <a:pPr marL="0" lvl="0" indent="0" algn="l" rtl="0">
              <a:lnSpc>
                <a:spcPct val="90000"/>
              </a:lnSpc>
              <a:spcBef>
                <a:spcPts val="1000"/>
              </a:spcBef>
              <a:spcAft>
                <a:spcPts val="0"/>
              </a:spcAft>
              <a:buClr>
                <a:schemeClr val="dk1"/>
              </a:buClr>
              <a:buSzPts val="2400"/>
              <a:buNone/>
            </a:pPr>
            <a:r>
              <a:rPr lang="ja-JP" dirty="0"/>
              <a:t>Look at </a:t>
            </a:r>
            <a:r>
              <a:rPr lang="en-US" altLang="ja-JP" b="1" u="sng" dirty="0">
                <a:solidFill>
                  <a:srgbClr val="548135"/>
                </a:solidFill>
              </a:rPr>
              <a:t>DPI</a:t>
            </a:r>
            <a:r>
              <a:rPr lang="ja-JP" altLang="en-US" b="1" u="sng" dirty="0">
                <a:solidFill>
                  <a:srgbClr val="548135"/>
                </a:solidFill>
              </a:rPr>
              <a:t>（旧：</a:t>
            </a:r>
            <a:r>
              <a:rPr lang="en-US" altLang="ja-JP" b="1" u="sng" dirty="0">
                <a:solidFill>
                  <a:srgbClr val="548135"/>
                </a:solidFill>
              </a:rPr>
              <a:t>I</a:t>
            </a:r>
            <a:r>
              <a:rPr lang="ja-JP" b="1" u="sng" dirty="0">
                <a:solidFill>
                  <a:srgbClr val="548135"/>
                </a:solidFill>
              </a:rPr>
              <a:t>ndia Stack</a:t>
            </a:r>
            <a:r>
              <a:rPr lang="ja-JP" altLang="en-US" b="1" u="sng" dirty="0">
                <a:solidFill>
                  <a:srgbClr val="548135"/>
                </a:solidFill>
              </a:rPr>
              <a:t>）</a:t>
            </a:r>
            <a:r>
              <a:rPr lang="ja-JP" dirty="0"/>
              <a:t>！</a:t>
            </a:r>
            <a:endParaRPr dirty="0"/>
          </a:p>
        </p:txBody>
      </p:sp>
      <p:pic>
        <p:nvPicPr>
          <p:cNvPr id="127" name="Google Shape;127;p4" descr="インド地図イラスト／無料イラスト/フリー素材なら「イラストAC」"/>
          <p:cNvPicPr preferRelativeResize="0"/>
          <p:nvPr/>
        </p:nvPicPr>
        <p:blipFill rotWithShape="1">
          <a:blip r:embed="rId3">
            <a:alphaModFix/>
          </a:blip>
          <a:srcRect/>
          <a:stretch/>
        </p:blipFill>
        <p:spPr>
          <a:xfrm>
            <a:off x="203215" y="2934024"/>
            <a:ext cx="2466975" cy="1847850"/>
          </a:xfrm>
          <a:prstGeom prst="rect">
            <a:avLst/>
          </a:prstGeom>
          <a:noFill/>
          <a:ln>
            <a:noFill/>
          </a:ln>
        </p:spPr>
      </p:pic>
      <p:sp>
        <p:nvSpPr>
          <p:cNvPr id="128" name="Google Shape;128;p4"/>
          <p:cNvSpPr/>
          <p:nvPr/>
        </p:nvSpPr>
        <p:spPr>
          <a:xfrm>
            <a:off x="3251197" y="3751436"/>
            <a:ext cx="8547223" cy="1504055"/>
          </a:xfrm>
          <a:prstGeom prst="rightArrow">
            <a:avLst>
              <a:gd name="adj1" fmla="val 50000"/>
              <a:gd name="adj2" fmla="val 50000"/>
            </a:avLst>
          </a:prstGeom>
          <a:solidFill>
            <a:srgbClr val="54813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lang="en-US" altLang="ja-JP" sz="18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altLang="ja-JP" sz="1800" b="0" i="0" u="none" strike="noStrike" kern="0" cap="none" spc="0" normalizeH="0" baseline="0" noProof="0" dirty="0">
                <a:ln>
                  <a:noFill/>
                </a:ln>
                <a:solidFill>
                  <a:srgbClr val="FFFFFF"/>
                </a:solidFill>
                <a:effectLst/>
                <a:uLnTx/>
                <a:uFillTx/>
                <a:latin typeface="Arial"/>
                <a:ea typeface="Arial"/>
                <a:cs typeface="Arial"/>
                <a:sym typeface="Arial"/>
              </a:rPr>
              <a:t>DPI</a:t>
            </a:r>
            <a:r>
              <a:rPr kumimoji="0" lang="ja-JP" altLang="en-US" sz="1800" b="0" i="0" u="none" strike="noStrike" kern="0" cap="none" spc="0" normalizeH="0" baseline="0" noProof="0" dirty="0">
                <a:ln>
                  <a:noFill/>
                </a:ln>
                <a:solidFill>
                  <a:srgbClr val="FFFFFF"/>
                </a:solidFill>
                <a:effectLst/>
                <a:uLnTx/>
                <a:uFillTx/>
                <a:latin typeface="Arial"/>
                <a:ea typeface="Arial"/>
                <a:cs typeface="Arial"/>
                <a:sym typeface="Arial"/>
              </a:rPr>
              <a:t>（デジタルパブリックインフラストラクチャー）</a:t>
            </a:r>
            <a:endParaRPr kumimoji="0" lang="en-US" altLang="ja-JP" sz="18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dirty="0">
                <a:ln>
                  <a:noFill/>
                </a:ln>
                <a:solidFill>
                  <a:srgbClr val="FFFFFF"/>
                </a:solidFill>
                <a:effectLst/>
                <a:uLnTx/>
                <a:uFillTx/>
                <a:latin typeface="Arial"/>
                <a:ea typeface="Arial"/>
                <a:cs typeface="Arial"/>
                <a:sym typeface="Arial"/>
              </a:rPr>
              <a:t>旧：</a:t>
            </a:r>
            <a:r>
              <a:rPr kumimoji="0" lang="en-US" altLang="ja-JP" sz="1800" b="0" i="0" u="none" strike="noStrike" kern="0" cap="none" spc="0" normalizeH="0" baseline="0" noProof="0" dirty="0">
                <a:ln>
                  <a:noFill/>
                </a:ln>
                <a:solidFill>
                  <a:srgbClr val="FFFFFF"/>
                </a:solidFill>
                <a:effectLst/>
                <a:uLnTx/>
                <a:uFillTx/>
                <a:latin typeface="Arial"/>
                <a:ea typeface="Arial"/>
                <a:cs typeface="Arial"/>
                <a:sym typeface="Arial"/>
              </a:rPr>
              <a:t>India Stack</a:t>
            </a:r>
            <a:r>
              <a:rPr kumimoji="0" lang="ja-JP" altLang="en-US" sz="1800" b="0" i="0" u="none" strike="noStrike" kern="0" cap="none" spc="0" normalizeH="0" baseline="0" noProof="0" dirty="0">
                <a:ln>
                  <a:noFill/>
                </a:ln>
                <a:solidFill>
                  <a:srgbClr val="FFFFFF"/>
                </a:solidFill>
                <a:effectLst/>
                <a:uLnTx/>
                <a:uFillTx/>
                <a:latin typeface="Arial"/>
                <a:ea typeface="Arial"/>
                <a:cs typeface="Arial"/>
                <a:sym typeface="Arial"/>
              </a:rPr>
              <a:t>（オープン</a:t>
            </a:r>
            <a:r>
              <a:rPr kumimoji="0" lang="en-US" altLang="ja-JP" sz="1800" b="0" i="0" u="none" strike="noStrike" kern="0" cap="none" spc="0" normalizeH="0" baseline="0" noProof="0" dirty="0">
                <a:ln>
                  <a:noFill/>
                </a:ln>
                <a:solidFill>
                  <a:srgbClr val="FFFFFF"/>
                </a:solidFill>
                <a:effectLst/>
                <a:uLnTx/>
                <a:uFillTx/>
                <a:latin typeface="Arial"/>
                <a:ea typeface="Arial"/>
                <a:cs typeface="Arial"/>
                <a:sym typeface="Arial"/>
              </a:rPr>
              <a:t>API</a:t>
            </a:r>
            <a:r>
              <a:rPr kumimoji="0" lang="ja-JP" altLang="en-US" sz="1800" b="0" i="0" u="none" strike="noStrike" kern="0" cap="none" spc="0" normalizeH="0" baseline="0" noProof="0" dirty="0">
                <a:ln>
                  <a:noFill/>
                </a:ln>
                <a:solidFill>
                  <a:srgbClr val="FFFFFF"/>
                </a:solidFill>
                <a:effectLst/>
                <a:uLnTx/>
                <a:uFillTx/>
                <a:latin typeface="Arial"/>
                <a:ea typeface="Arial"/>
                <a:cs typeface="Arial"/>
                <a:sym typeface="Arial"/>
              </a:rPr>
              <a:t>） 　</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29" name="Google Shape;129;p4"/>
          <p:cNvSpPr/>
          <p:nvPr/>
        </p:nvSpPr>
        <p:spPr>
          <a:xfrm>
            <a:off x="5520267" y="3864805"/>
            <a:ext cx="6278154" cy="673152"/>
          </a:xfrm>
          <a:prstGeom prst="rightArrow">
            <a:avLst>
              <a:gd name="adj1" fmla="val 50000"/>
              <a:gd name="adj2" fmla="val 50000"/>
            </a:avLst>
          </a:prstGeom>
          <a:solidFill>
            <a:srgbClr val="548135"/>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altLang="ja-JP" sz="1800" b="0" i="0" u="none" strike="noStrike" kern="0" cap="none" spc="0" normalizeH="0" baseline="0" noProof="0" dirty="0">
                <a:ln>
                  <a:noFill/>
                </a:ln>
                <a:solidFill>
                  <a:srgbClr val="FFFFFF"/>
                </a:solidFill>
                <a:effectLst/>
                <a:uLnTx/>
                <a:uFillTx/>
                <a:latin typeface="Arial"/>
                <a:ea typeface="Arial"/>
                <a:cs typeface="Arial"/>
                <a:sym typeface="Arial"/>
              </a:rPr>
              <a:t>Aadhaar</a:t>
            </a:r>
            <a:r>
              <a:rPr kumimoji="0" lang="ja-JP" altLang="en-US" sz="1800" b="0" i="0" u="none" strike="noStrike" kern="0" cap="none" spc="0" normalizeH="0" baseline="0" noProof="0" dirty="0">
                <a:ln>
                  <a:noFill/>
                </a:ln>
                <a:solidFill>
                  <a:srgbClr val="FFFFFF"/>
                </a:solidFill>
                <a:effectLst/>
                <a:uLnTx/>
                <a:uFillTx/>
                <a:latin typeface="Arial"/>
                <a:ea typeface="Arial"/>
                <a:cs typeface="Arial"/>
                <a:sym typeface="Arial"/>
              </a:rPr>
              <a:t>（</a:t>
            </a:r>
            <a:r>
              <a:rPr kumimoji="0" lang="ja-JP" altLang="en-US" sz="1800" b="1" i="0" u="none" strike="noStrike" kern="0" cap="none" spc="0" normalizeH="0" baseline="0" noProof="0" dirty="0">
                <a:ln>
                  <a:noFill/>
                </a:ln>
                <a:solidFill>
                  <a:srgbClr val="FFFFFF"/>
                </a:solidFill>
                <a:effectLst/>
                <a:uLnTx/>
                <a:uFillTx/>
                <a:latin typeface="Arial"/>
                <a:ea typeface="Arial"/>
                <a:cs typeface="Arial"/>
                <a:sym typeface="Arial"/>
              </a:rPr>
              <a:t>国民全員にデジタル</a:t>
            </a:r>
            <a:r>
              <a:rPr kumimoji="0" lang="en-US" altLang="ja-JP" sz="1800" b="1" i="0" u="none" strike="noStrike" kern="0" cap="none" spc="0" normalizeH="0" baseline="0" noProof="0" dirty="0">
                <a:ln>
                  <a:noFill/>
                </a:ln>
                <a:solidFill>
                  <a:srgbClr val="FFFFFF"/>
                </a:solidFill>
                <a:effectLst/>
                <a:uLnTx/>
                <a:uFillTx/>
                <a:latin typeface="Arial"/>
                <a:ea typeface="Arial"/>
                <a:cs typeface="Arial"/>
                <a:sym typeface="Arial"/>
              </a:rPr>
              <a:t>ID</a:t>
            </a:r>
            <a:r>
              <a:rPr kumimoji="0" lang="ja-JP" altLang="en-US" sz="1800" b="1" i="0" u="none" strike="noStrike" kern="0" cap="none" spc="0" normalizeH="0" baseline="0" noProof="0" dirty="0">
                <a:ln>
                  <a:noFill/>
                </a:ln>
                <a:solidFill>
                  <a:srgbClr val="FFFFFF"/>
                </a:solidFill>
                <a:effectLst/>
                <a:uLnTx/>
                <a:uFillTx/>
                <a:latin typeface="Arial"/>
                <a:ea typeface="Arial"/>
                <a:cs typeface="Arial"/>
                <a:sym typeface="Arial"/>
              </a:rPr>
              <a:t>を付与</a:t>
            </a:r>
            <a:r>
              <a:rPr kumimoji="0" lang="ja-JP" altLang="en-US" sz="1800" b="0" i="0" u="none" strike="noStrike" kern="0" cap="none" spc="0" normalizeH="0" baseline="0" noProof="0" dirty="0">
                <a:ln>
                  <a:noFill/>
                </a:ln>
                <a:solidFill>
                  <a:srgbClr val="FFFFFF"/>
                </a:solidFill>
                <a:effectLst/>
                <a:uLnTx/>
                <a:uFillTx/>
                <a:latin typeface="Arial"/>
                <a:ea typeface="Arial"/>
                <a:cs typeface="Arial"/>
                <a:sym typeface="Arial"/>
              </a:rPr>
              <a:t>）</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30" name="Google Shape;130;p4"/>
          <p:cNvSpPr/>
          <p:nvPr/>
        </p:nvSpPr>
        <p:spPr>
          <a:xfrm>
            <a:off x="5863811" y="3281907"/>
            <a:ext cx="5934609" cy="780710"/>
          </a:xfrm>
          <a:prstGeom prst="bentArrow">
            <a:avLst>
              <a:gd name="adj1" fmla="val 65898"/>
              <a:gd name="adj2" fmla="val 42302"/>
              <a:gd name="adj3" fmla="val 31475"/>
              <a:gd name="adj4" fmla="val 100000"/>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dirty="0">
                <a:ln>
                  <a:noFill/>
                </a:ln>
                <a:solidFill>
                  <a:srgbClr val="000000"/>
                </a:solidFill>
                <a:effectLst/>
                <a:uLnTx/>
                <a:uFillTx/>
                <a:latin typeface="Arial"/>
                <a:ea typeface="Arial"/>
                <a:cs typeface="Arial"/>
                <a:sym typeface="Arial"/>
              </a:rPr>
              <a:t>スタートアップ等</a:t>
            </a: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dirty="0">
                <a:ln>
                  <a:noFill/>
                </a:ln>
                <a:solidFill>
                  <a:srgbClr val="000000"/>
                </a:solidFill>
                <a:effectLst/>
                <a:uLnTx/>
                <a:uFillTx/>
                <a:latin typeface="Arial"/>
                <a:ea typeface="Arial"/>
                <a:cs typeface="Arial"/>
                <a:sym typeface="Arial"/>
              </a:rPr>
              <a:t>オープン</a:t>
            </a:r>
            <a:r>
              <a:rPr kumimoji="0" lang="en-US" altLang="ja-JP" sz="1800" b="0" i="0" u="none" strike="noStrike" kern="0" cap="none" spc="0" normalizeH="0" baseline="0" noProof="0" dirty="0">
                <a:ln>
                  <a:noFill/>
                </a:ln>
                <a:solidFill>
                  <a:srgbClr val="000000"/>
                </a:solidFill>
                <a:effectLst/>
                <a:uLnTx/>
                <a:uFillTx/>
                <a:latin typeface="Arial"/>
                <a:ea typeface="Arial"/>
                <a:cs typeface="Arial"/>
                <a:sym typeface="Arial"/>
              </a:rPr>
              <a:t>API</a:t>
            </a: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31" name="Google Shape;131;p4"/>
          <p:cNvSpPr/>
          <p:nvPr/>
        </p:nvSpPr>
        <p:spPr>
          <a:xfrm>
            <a:off x="6693545" y="2583132"/>
            <a:ext cx="5104876" cy="780710"/>
          </a:xfrm>
          <a:prstGeom prst="bentArrow">
            <a:avLst>
              <a:gd name="adj1" fmla="val 65898"/>
              <a:gd name="adj2" fmla="val 42302"/>
              <a:gd name="adj3" fmla="val 31475"/>
              <a:gd name="adj4" fmla="val 100000"/>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dirty="0">
                <a:ln>
                  <a:noFill/>
                </a:ln>
                <a:solidFill>
                  <a:srgbClr val="000000"/>
                </a:solidFill>
                <a:effectLst/>
                <a:uLnTx/>
                <a:uFillTx/>
                <a:latin typeface="Arial"/>
                <a:ea typeface="Arial"/>
                <a:cs typeface="Arial"/>
                <a:sym typeface="Arial"/>
              </a:rPr>
              <a:t>スタートアップ等</a:t>
            </a: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dirty="0">
                <a:ln>
                  <a:noFill/>
                </a:ln>
                <a:solidFill>
                  <a:srgbClr val="000000"/>
                </a:solidFill>
                <a:effectLst/>
                <a:uLnTx/>
                <a:uFillTx/>
                <a:latin typeface="Arial"/>
                <a:ea typeface="Arial"/>
                <a:cs typeface="Arial"/>
                <a:sym typeface="Arial"/>
              </a:rPr>
              <a:t>オープン</a:t>
            </a:r>
            <a:r>
              <a:rPr kumimoji="0" lang="en-US" altLang="ja-JP" sz="1800" b="0" i="0" u="none" strike="noStrike" kern="0" cap="none" spc="0" normalizeH="0" baseline="0" noProof="0" dirty="0">
                <a:ln>
                  <a:noFill/>
                </a:ln>
                <a:solidFill>
                  <a:srgbClr val="000000"/>
                </a:solidFill>
                <a:effectLst/>
                <a:uLnTx/>
                <a:uFillTx/>
                <a:latin typeface="Arial"/>
                <a:ea typeface="Arial"/>
                <a:cs typeface="Arial"/>
                <a:sym typeface="Arial"/>
              </a:rPr>
              <a:t>API</a:t>
            </a: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4" name="正方形/長方形 13">
            <a:extLst>
              <a:ext uri="{FF2B5EF4-FFF2-40B4-BE49-F238E27FC236}">
                <a16:creationId xmlns:a16="http://schemas.microsoft.com/office/drawing/2014/main" id="{0FC964B7-16A1-46E9-8AE0-F0ACE8D89D16}"/>
              </a:ext>
            </a:extLst>
          </p:cNvPr>
          <p:cNvSpPr/>
          <p:nvPr/>
        </p:nvSpPr>
        <p:spPr bwMode="auto">
          <a:xfrm>
            <a:off x="240146" y="5282837"/>
            <a:ext cx="11647053" cy="1458763"/>
          </a:xfrm>
          <a:prstGeom prst="rect">
            <a:avLst/>
          </a:prstGeom>
          <a:solidFill>
            <a:srgbClr val="FFFF9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lang="en-US" altLang="ja-JP" b="0" i="0" dirty="0">
                <a:effectLst/>
                <a:latin typeface="Segoe UI Historic" panose="020B0502040204020203" pitchFamily="34" charset="0"/>
              </a:rPr>
              <a:t>2023</a:t>
            </a:r>
            <a:r>
              <a:rPr lang="ja-JP" altLang="en-US" b="0" i="0" dirty="0">
                <a:effectLst/>
                <a:latin typeface="Segoe UI Historic" panose="020B0502040204020203" pitchFamily="34" charset="0"/>
              </a:rPr>
              <a:t>年</a:t>
            </a:r>
            <a:r>
              <a:rPr lang="en-US" altLang="ja-JP" b="0" i="0" dirty="0">
                <a:effectLst/>
                <a:latin typeface="Segoe UI Historic" panose="020B0502040204020203" pitchFamily="34" charset="0"/>
              </a:rPr>
              <a:t>9</a:t>
            </a:r>
            <a:r>
              <a:rPr lang="ja-JP" altLang="en-US" b="0" i="0" dirty="0">
                <a:effectLst/>
                <a:latin typeface="Segoe UI Historic" panose="020B0502040204020203" pitchFamily="34" charset="0"/>
              </a:rPr>
              <a:t>月末現在、</a:t>
            </a:r>
            <a:endParaRPr lang="en-US" altLang="ja-JP" b="0" i="0" dirty="0">
              <a:effectLst/>
              <a:latin typeface="Segoe UI Historic" panose="020B0502040204020203" pitchFamily="34" charset="0"/>
            </a:endParaRPr>
          </a:p>
          <a:p>
            <a:pPr marR="0" defTabSz="914400" rtl="0" eaLnBrk="1" fontAlgn="base" latinLnBrk="0" hangingPunct="1">
              <a:lnSpc>
                <a:spcPct val="100000"/>
              </a:lnSpc>
              <a:spcBef>
                <a:spcPct val="0"/>
              </a:spcBef>
              <a:spcAft>
                <a:spcPct val="0"/>
              </a:spcAft>
              <a:buClrTx/>
              <a:buSzTx/>
              <a:tabLst/>
            </a:pPr>
            <a:r>
              <a:rPr lang="ja-JP" altLang="en-US" b="0" i="0" dirty="0">
                <a:effectLst/>
                <a:latin typeface="Segoe UI Historic" panose="020B0502040204020203" pitchFamily="34" charset="0"/>
              </a:rPr>
              <a:t>インド含めて、</a:t>
            </a:r>
            <a:r>
              <a:rPr lang="en-US" altLang="ja-JP" b="0" i="0" dirty="0">
                <a:effectLst/>
                <a:latin typeface="Segoe UI Historic" panose="020B0502040204020203" pitchFamily="34" charset="0"/>
              </a:rPr>
              <a:t>18</a:t>
            </a:r>
            <a:r>
              <a:rPr lang="ja-JP" altLang="en-US" b="0" i="0" dirty="0">
                <a:effectLst/>
                <a:latin typeface="Segoe UI Historic" panose="020B0502040204020203" pitchFamily="34" charset="0"/>
              </a:rPr>
              <a:t>か国に</a:t>
            </a:r>
            <a:r>
              <a:rPr lang="en-US" altLang="ja-JP" b="0" i="0" dirty="0">
                <a:effectLst/>
                <a:latin typeface="Segoe UI Historic" panose="020B0502040204020203" pitchFamily="34" charset="0"/>
              </a:rPr>
              <a:t>DPI</a:t>
            </a:r>
            <a:r>
              <a:rPr lang="ja-JP" altLang="en-US" b="0" i="0" dirty="0">
                <a:effectLst/>
                <a:latin typeface="Segoe UI Historic" panose="020B0502040204020203" pitchFamily="34" charset="0"/>
              </a:rPr>
              <a:t>を推進中である。</a:t>
            </a:r>
            <a:endParaRPr lang="en-US" altLang="ja-JP" b="0" i="0" dirty="0">
              <a:effectLst/>
              <a:latin typeface="Segoe UI Historic" panose="020B0502040204020203" pitchFamily="34" charset="0"/>
            </a:endParaRPr>
          </a:p>
          <a:p>
            <a:pPr marR="0" defTabSz="914400" rtl="0" eaLnBrk="1" fontAlgn="base" latinLnBrk="0" hangingPunct="1">
              <a:lnSpc>
                <a:spcPct val="100000"/>
              </a:lnSpc>
              <a:spcBef>
                <a:spcPct val="0"/>
              </a:spcBef>
              <a:spcAft>
                <a:spcPct val="0"/>
              </a:spcAft>
              <a:buClrTx/>
              <a:buSzTx/>
              <a:tabLst/>
            </a:pPr>
            <a:r>
              <a:rPr lang="ja-JP" altLang="en-US" b="0" i="0" dirty="0">
                <a:effectLst/>
                <a:latin typeface="Segoe UI Historic" panose="020B0502040204020203" pitchFamily="34" charset="0"/>
              </a:rPr>
              <a:t>トーゴ、ギニア、シエラレオネ、ブルキナファソ、ニジェール、モロッコ、エチオピア、マダガスカル、フィリピン、スリランカ、 </a:t>
            </a:r>
            <a:endParaRPr lang="en-US" altLang="ja-JP" b="0" i="0" dirty="0">
              <a:effectLst/>
              <a:latin typeface="Segoe UI Historic" panose="020B0502040204020203" pitchFamily="34" charset="0"/>
            </a:endParaRPr>
          </a:p>
          <a:p>
            <a:pPr marR="0" defTabSz="914400" rtl="0" eaLnBrk="1" fontAlgn="base" latinLnBrk="0" hangingPunct="1">
              <a:lnSpc>
                <a:spcPct val="100000"/>
              </a:lnSpc>
              <a:spcBef>
                <a:spcPct val="0"/>
              </a:spcBef>
              <a:spcAft>
                <a:spcPct val="0"/>
              </a:spcAft>
              <a:buClrTx/>
              <a:buSzTx/>
              <a:tabLst/>
            </a:pPr>
            <a:r>
              <a:rPr lang="ja-JP" altLang="en-US" b="0" i="0" dirty="0">
                <a:effectLst/>
                <a:latin typeface="Segoe UI Historic" panose="020B0502040204020203" pitchFamily="34" charset="0"/>
              </a:rPr>
              <a:t>アルメニア、スリナム、アンティグア、バルバドス、トリニダード・トバゴ、パプアニューギニア、モーリシャス</a:t>
            </a:r>
            <a:endParaRPr lang="en-US" altLang="ja-JP" b="0" i="0" dirty="0">
              <a:effectLst/>
              <a:latin typeface="Segoe UI Historic" panose="020B0502040204020203" pitchFamily="34" charset="0"/>
            </a:endParaRPr>
          </a:p>
          <a:p>
            <a:pPr marR="0" defTabSz="914400" rtl="0" eaLnBrk="1" fontAlgn="base" latinLnBrk="0" hangingPunct="1">
              <a:lnSpc>
                <a:spcPct val="100000"/>
              </a:lnSpc>
              <a:spcBef>
                <a:spcPct val="0"/>
              </a:spcBef>
              <a:spcAft>
                <a:spcPct val="0"/>
              </a:spcAft>
              <a:buClrTx/>
              <a:buSzTx/>
              <a:tabLst/>
            </a:pPr>
            <a:r>
              <a:rPr kumimoji="1" lang="en-US" altLang="ja-JP" dirty="0">
                <a:latin typeface="Segoe UI Historic" panose="020B0502040204020203" pitchFamily="34" charset="0"/>
              </a:rPr>
              <a:t>※</a:t>
            </a:r>
            <a:r>
              <a:rPr kumimoji="1" lang="en-US" altLang="ja-JP" dirty="0" err="1">
                <a:latin typeface="Segoe UI Historic" panose="020B0502040204020203" pitchFamily="34" charset="0"/>
              </a:rPr>
              <a:t>mosip</a:t>
            </a:r>
            <a:r>
              <a:rPr kumimoji="1" lang="ja-JP" altLang="en-US" dirty="0">
                <a:latin typeface="Segoe UI Historic" panose="020B0502040204020203" pitchFamily="34" charset="0"/>
              </a:rPr>
              <a:t>、</a:t>
            </a:r>
            <a:r>
              <a:rPr kumimoji="1" lang="en-US" altLang="ja-JP" dirty="0" err="1">
                <a:latin typeface="Segoe UI Historic" panose="020B0502040204020203" pitchFamily="34" charset="0"/>
              </a:rPr>
              <a:t>businessline</a:t>
            </a:r>
            <a:endParaRPr kumimoji="1" lang="ja-JP"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43DE606-0BA6-413C-9DD7-D61E8940703E}" type="slidenum">
              <a:rPr kumimoji="1" lang="en-US" altLang="ja-JP" sz="1000" b="0" i="0" u="none" strike="noStrike" kern="1200" cap="none" spc="0" normalizeH="0" baseline="0" noProof="0" smtClean="0">
                <a:ln>
                  <a:noFill/>
                </a:ln>
                <a:solidFill>
                  <a:prstClr val="black"/>
                </a:solidFill>
                <a:effectLst/>
                <a:uLnTx/>
                <a:uFillTx/>
                <a:latin typeface="Times New Roman" pitchFamily="18" charset="0"/>
                <a:ea typeface="HGPｺﾞｼｯｸE"/>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1" lang="en-US" altLang="ja-JP" sz="1000" b="0" i="0" u="none" strike="noStrike" kern="1200" cap="none" spc="0" normalizeH="0" baseline="0" noProof="0" dirty="0">
              <a:ln>
                <a:noFill/>
              </a:ln>
              <a:solidFill>
                <a:prstClr val="black"/>
              </a:solidFill>
              <a:effectLst/>
              <a:uLnTx/>
              <a:uFillTx/>
              <a:latin typeface="Times New Roman" pitchFamily="18" charset="0"/>
              <a:ea typeface="HGPｺﾞｼｯｸE"/>
              <a:cs typeface="+mn-cs"/>
            </a:endParaRPr>
          </a:p>
        </p:txBody>
      </p:sp>
      <p:sp>
        <p:nvSpPr>
          <p:cNvPr id="5" name="コンテンツ プレースホルダー 2"/>
          <p:cNvSpPr txBox="1">
            <a:spLocks/>
          </p:cNvSpPr>
          <p:nvPr/>
        </p:nvSpPr>
        <p:spPr>
          <a:xfrm>
            <a:off x="1290949" y="1078563"/>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n"/>
              <a:tabLst/>
              <a:defRPr/>
            </a:pPr>
            <a:r>
              <a:rPr kumimoji="1" lang="ja-JP" altLang="en-US" sz="2400" b="0" i="0" u="none" strike="noStrike" kern="0" cap="none" spc="0" normalizeH="0" baseline="0" noProof="0" dirty="0">
                <a:ln>
                  <a:noFill/>
                </a:ln>
                <a:solidFill>
                  <a:prstClr val="black"/>
                </a:solidFill>
                <a:effectLst/>
                <a:uLnTx/>
                <a:uFillTx/>
                <a:latin typeface="HGPｺﾞｼｯｸE"/>
                <a:ea typeface="HGPｺﾞｼｯｸE"/>
                <a:cs typeface="+mn-cs"/>
              </a:rPr>
              <a:t>３つのレイヤー</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tabLst/>
              <a:defRPr/>
            </a:pP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tabLst/>
              <a:defRPr/>
            </a:pP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509587"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tabLst/>
              <a:defRPr/>
            </a:pP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tabLst/>
              <a:defRPr/>
            </a:pP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285750" marR="0" lvl="0"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p:txBody>
      </p:sp>
      <p:sp>
        <p:nvSpPr>
          <p:cNvPr id="4" name="タイトル 2">
            <a:extLst>
              <a:ext uri="{FF2B5EF4-FFF2-40B4-BE49-F238E27FC236}">
                <a16:creationId xmlns:a16="http://schemas.microsoft.com/office/drawing/2014/main" id="{9F63862B-05E5-C58A-9BE9-982377A76424}"/>
              </a:ext>
            </a:extLst>
          </p:cNvPr>
          <p:cNvSpPr txBox="1">
            <a:spLocks/>
          </p:cNvSpPr>
          <p:nvPr/>
        </p:nvSpPr>
        <p:spPr bwMode="auto">
          <a:xfrm>
            <a:off x="397164" y="204717"/>
            <a:ext cx="11397672"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ja-JP" altLang="en-US" sz="2400" b="0" i="0" u="none" strike="noStrike" kern="0" cap="none" spc="0" normalizeH="0" baseline="0" noProof="0" dirty="0">
                <a:ln>
                  <a:noFill/>
                </a:ln>
                <a:solidFill>
                  <a:srgbClr val="2DA2BF"/>
                </a:solidFill>
                <a:effectLst/>
                <a:uLnTx/>
                <a:uFillTx/>
                <a:latin typeface="HGPｺﾞｼｯｸE"/>
                <a:ea typeface="HGPｺﾞｼｯｸE"/>
                <a:cs typeface="+mj-cs"/>
              </a:rPr>
              <a:t>３．</a:t>
            </a:r>
            <a:r>
              <a:rPr kumimoji="1" lang="en-US" altLang="ja-JP" sz="2400" b="0" i="0" u="none" strike="noStrike" kern="0" cap="none" spc="0" normalizeH="0" baseline="0" noProof="0" dirty="0">
                <a:ln>
                  <a:noFill/>
                </a:ln>
                <a:solidFill>
                  <a:srgbClr val="2DA2BF"/>
                </a:solidFill>
                <a:effectLst/>
                <a:uLnTx/>
                <a:uFillTx/>
                <a:latin typeface="HGPｺﾞｼｯｸE"/>
                <a:ea typeface="HGPｺﾞｼｯｸE"/>
                <a:cs typeface="+mj-cs"/>
              </a:rPr>
              <a:t>DPI</a:t>
            </a:r>
            <a:r>
              <a:rPr kumimoji="1" lang="ja-JP" altLang="en-US" sz="2400" b="0" i="0" u="none" strike="noStrike" kern="0" cap="none" spc="0" normalizeH="0" baseline="0" noProof="0" dirty="0">
                <a:ln>
                  <a:noFill/>
                </a:ln>
                <a:solidFill>
                  <a:srgbClr val="2DA2BF"/>
                </a:solidFill>
                <a:effectLst/>
                <a:uLnTx/>
                <a:uFillTx/>
                <a:latin typeface="HGPｺﾞｼｯｸE"/>
                <a:ea typeface="HGPｺﾞｼｯｸE"/>
                <a:cs typeface="+mj-cs"/>
              </a:rPr>
              <a:t>（デジタルパブリックインフラストラクチャ）</a:t>
            </a:r>
            <a:r>
              <a:rPr lang="ja-JP" altLang="en-US" kern="0" dirty="0">
                <a:solidFill>
                  <a:srgbClr val="2DA2BF"/>
                </a:solidFill>
                <a:latin typeface="HGPｺﾞｼｯｸE"/>
                <a:ea typeface="HGPｺﾞｼｯｸE"/>
              </a:rPr>
              <a:t>（旧：インディア・スタック）</a:t>
            </a:r>
            <a:endParaRPr kumimoji="1" lang="ja-JP" altLang="en-US" sz="2400" b="0" i="0" u="none" strike="noStrike" kern="0" cap="none" spc="0" normalizeH="0" baseline="0" noProof="0" dirty="0">
              <a:ln>
                <a:noFill/>
              </a:ln>
              <a:solidFill>
                <a:srgbClr val="2DA2BF"/>
              </a:solidFill>
              <a:effectLst/>
              <a:uLnTx/>
              <a:uFillTx/>
              <a:latin typeface="HGPｺﾞｼｯｸE"/>
              <a:ea typeface="HGPｺﾞｼｯｸE"/>
              <a:cs typeface="+mj-cs"/>
            </a:endParaRPr>
          </a:p>
        </p:txBody>
      </p:sp>
      <p:pic>
        <p:nvPicPr>
          <p:cNvPr id="6" name="図 5">
            <a:extLst>
              <a:ext uri="{FF2B5EF4-FFF2-40B4-BE49-F238E27FC236}">
                <a16:creationId xmlns:a16="http://schemas.microsoft.com/office/drawing/2014/main" id="{6B9166DF-F15C-947E-759B-D77B9A2F53FD}"/>
              </a:ext>
            </a:extLst>
          </p:cNvPr>
          <p:cNvPicPr>
            <a:picLocks noChangeAspect="1"/>
          </p:cNvPicPr>
          <p:nvPr/>
        </p:nvPicPr>
        <p:blipFill>
          <a:blip r:embed="rId2"/>
          <a:stretch>
            <a:fillRect/>
          </a:stretch>
        </p:blipFill>
        <p:spPr>
          <a:xfrm>
            <a:off x="1595500" y="1564616"/>
            <a:ext cx="9009115" cy="3923717"/>
          </a:xfrm>
          <a:prstGeom prst="rect">
            <a:avLst/>
          </a:prstGeom>
        </p:spPr>
      </p:pic>
    </p:spTree>
    <p:extLst>
      <p:ext uri="{BB962C8B-B14F-4D97-AF65-F5344CB8AC3E}">
        <p14:creationId xmlns:p14="http://schemas.microsoft.com/office/powerpoint/2010/main" val="159707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43DE606-0BA6-413C-9DD7-D61E8940703E}" type="slidenum">
              <a:rPr kumimoji="1" lang="en-US" altLang="ja-JP" sz="1000" b="0" i="0" u="none" strike="noStrike" kern="1200" cap="none" spc="0" normalizeH="0" baseline="0" noProof="0" smtClean="0">
                <a:ln>
                  <a:noFill/>
                </a:ln>
                <a:solidFill>
                  <a:prstClr val="black"/>
                </a:solidFill>
                <a:effectLst/>
                <a:uLnTx/>
                <a:uFillTx/>
                <a:latin typeface="Times New Roman" pitchFamily="18" charset="0"/>
                <a:ea typeface="HGPｺﾞｼｯｸE"/>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1" lang="en-US" altLang="ja-JP" sz="1000" b="0" i="0" u="none" strike="noStrike" kern="1200" cap="none" spc="0" normalizeH="0" baseline="0" noProof="0" dirty="0">
              <a:ln>
                <a:noFill/>
              </a:ln>
              <a:solidFill>
                <a:prstClr val="black"/>
              </a:solidFill>
              <a:effectLst/>
              <a:uLnTx/>
              <a:uFillTx/>
              <a:latin typeface="Times New Roman" pitchFamily="18" charset="0"/>
              <a:ea typeface="HGPｺﾞｼｯｸE"/>
              <a:cs typeface="+mn-cs"/>
            </a:endParaRPr>
          </a:p>
        </p:txBody>
      </p:sp>
      <p:sp>
        <p:nvSpPr>
          <p:cNvPr id="5" name="コンテンツ プレースホルダー 2"/>
          <p:cNvSpPr txBox="1">
            <a:spLocks/>
          </p:cNvSpPr>
          <p:nvPr/>
        </p:nvSpPr>
        <p:spPr>
          <a:xfrm>
            <a:off x="1290949" y="908720"/>
            <a:ext cx="9505950" cy="3492388"/>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n"/>
              <a:tabLst/>
              <a:defRPr/>
            </a:pPr>
            <a:r>
              <a:rPr kumimoji="1" lang="ja-JP" altLang="en-US" sz="2400" b="0" i="0" u="none" strike="noStrike" kern="0" cap="none" spc="0" normalizeH="0" baseline="0" noProof="0" dirty="0">
                <a:ln>
                  <a:noFill/>
                </a:ln>
                <a:solidFill>
                  <a:prstClr val="black"/>
                </a:solidFill>
                <a:effectLst/>
                <a:uLnTx/>
                <a:uFillTx/>
                <a:latin typeface="HGPｺﾞｼｯｸE"/>
                <a:ea typeface="HGPｺﾞｼｯｸE"/>
                <a:cs typeface="+mn-cs"/>
              </a:rPr>
              <a:t>パンジャーブ州政府による</a:t>
            </a:r>
            <a:r>
              <a:rPr kumimoji="1" lang="en-US" altLang="ja-JP" sz="2400" b="0" i="0" u="none" strike="noStrike" kern="0" cap="none" spc="0" normalizeH="0" baseline="0" noProof="0" dirty="0" err="1">
                <a:ln>
                  <a:noFill/>
                </a:ln>
                <a:solidFill>
                  <a:prstClr val="black"/>
                </a:solidFill>
                <a:effectLst/>
                <a:uLnTx/>
                <a:uFillTx/>
                <a:latin typeface="HGPｺﾞｼｯｸE"/>
                <a:ea typeface="HGPｺﾞｼｯｸE"/>
                <a:cs typeface="+mn-cs"/>
              </a:rPr>
              <a:t>DigiLocker</a:t>
            </a:r>
            <a:r>
              <a:rPr kumimoji="1" lang="ja-JP" altLang="en-US" sz="2400" b="0" i="0" u="none" strike="noStrike" kern="0" cap="none" spc="0" normalizeH="0" baseline="0" noProof="0" dirty="0">
                <a:ln>
                  <a:noFill/>
                </a:ln>
                <a:solidFill>
                  <a:prstClr val="black"/>
                </a:solidFill>
                <a:effectLst/>
                <a:uLnTx/>
                <a:uFillTx/>
                <a:latin typeface="HGPｺﾞｼｯｸE"/>
                <a:ea typeface="HGPｺﾞｼｯｸE"/>
                <a:cs typeface="+mn-cs"/>
              </a:rPr>
              <a:t>の活用</a:t>
            </a: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446088" marR="0" lvl="1" indent="-176213" algn="l" defTabSz="914400" rtl="0" eaLnBrk="0" fontAlgn="base" latinLnBrk="0" hangingPunct="0">
              <a:lnSpc>
                <a:spcPct val="110000"/>
              </a:lnSpc>
              <a:spcBef>
                <a:spcPct val="0"/>
              </a:spcBef>
              <a:spcAft>
                <a:spcPct val="0"/>
              </a:spcAft>
              <a:buClrTx/>
              <a:buSzTx/>
              <a:buFont typeface="Wingdings" panose="05000000000000000000" pitchFamily="2" charset="2"/>
              <a:buChar char="Ø"/>
              <a:tabLst/>
              <a:defRPr/>
            </a:pPr>
            <a:r>
              <a:rPr kumimoji="1" lang="en-US" altLang="ja-JP" sz="2400" b="0" i="0" u="none" strike="noStrike" kern="0" cap="none" spc="0" normalizeH="0" baseline="0" noProof="0" dirty="0" err="1">
                <a:ln>
                  <a:noFill/>
                </a:ln>
                <a:solidFill>
                  <a:prstClr val="black"/>
                </a:solidFill>
                <a:effectLst/>
                <a:uLnTx/>
                <a:uFillTx/>
                <a:latin typeface="HGPｺﾞｼｯｸE"/>
                <a:ea typeface="HGPｺﾞｼｯｸE"/>
                <a:cs typeface="+mn-cs"/>
              </a:rPr>
              <a:t>DigiLocker</a:t>
            </a:r>
            <a:r>
              <a:rPr kumimoji="1" lang="ja-JP" altLang="en-US" sz="2400" b="0" i="0" u="none" strike="noStrike" kern="0" cap="none" spc="0" normalizeH="0" baseline="0" noProof="0" dirty="0">
                <a:ln>
                  <a:noFill/>
                </a:ln>
                <a:solidFill>
                  <a:prstClr val="black"/>
                </a:solidFill>
                <a:effectLst/>
                <a:uLnTx/>
                <a:uFillTx/>
                <a:latin typeface="HGPｺﾞｼｯｸE"/>
                <a:ea typeface="HGPｺﾞｼｯｸE"/>
                <a:cs typeface="+mn-cs"/>
              </a:rPr>
              <a:t>内発行可能書類（全</a:t>
            </a:r>
            <a:r>
              <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rPr>
              <a:t>78</a:t>
            </a:r>
            <a:r>
              <a:rPr kumimoji="1" lang="ja-JP" altLang="en-US" sz="2400" b="0" i="0" u="none" strike="noStrike" kern="0" cap="none" spc="0" normalizeH="0" baseline="0" noProof="0" dirty="0">
                <a:ln>
                  <a:noFill/>
                </a:ln>
                <a:solidFill>
                  <a:prstClr val="black"/>
                </a:solidFill>
                <a:effectLst/>
                <a:uLnTx/>
                <a:uFillTx/>
                <a:latin typeface="HGPｺﾞｼｯｸE"/>
                <a:ea typeface="HGPｺﾞｼｯｸE"/>
                <a:cs typeface="+mn-cs"/>
              </a:rPr>
              <a:t>種類）</a:t>
            </a: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3171825" marR="0" lvl="8" indent="0" algn="l" defTabSz="914400" rtl="0" eaLnBrk="1" fontAlgn="base" latinLnBrk="0" hangingPunct="1">
              <a:lnSpc>
                <a:spcPct val="110000"/>
              </a:lnSpc>
              <a:spcBef>
                <a:spcPct val="0"/>
              </a:spcBef>
              <a:spcAft>
                <a:spcPct val="0"/>
              </a:spcAft>
              <a:buClrTx/>
              <a:buSzTx/>
              <a:buFont typeface="Wingdings" pitchFamily="2" charset="2"/>
              <a:buNone/>
              <a:tabLst/>
              <a:defRPr/>
            </a:pPr>
            <a:r>
              <a:rPr kumimoji="1" lang="en-US" altLang="ja-JP" sz="1600" b="0" i="0" u="none" strike="noStrike" kern="0" cap="none" spc="0" normalizeH="0" baseline="0" noProof="0" dirty="0">
                <a:ln>
                  <a:noFill/>
                </a:ln>
                <a:solidFill>
                  <a:prstClr val="black"/>
                </a:solidFill>
                <a:effectLst/>
                <a:uLnTx/>
                <a:uFillTx/>
                <a:latin typeface="HGPｺﾞｼｯｸE"/>
                <a:ea typeface="HGPｺﾞｼｯｸE"/>
                <a:cs typeface="+mn-cs"/>
              </a:rPr>
              <a:t>※</a:t>
            </a:r>
            <a:r>
              <a:rPr kumimoji="1" lang="en-US" altLang="ja-JP" sz="1600" b="0" i="0" u="none" strike="noStrike" kern="0" cap="none" spc="0" normalizeH="0" baseline="0" noProof="0" dirty="0" err="1">
                <a:ln>
                  <a:noFill/>
                </a:ln>
                <a:solidFill>
                  <a:prstClr val="black"/>
                </a:solidFill>
                <a:effectLst/>
                <a:uLnTx/>
                <a:uFillTx/>
                <a:latin typeface="HGPｺﾞｼｯｸE"/>
                <a:ea typeface="HGPｺﾞｼｯｸE"/>
                <a:cs typeface="+mn-cs"/>
              </a:rPr>
              <a:t>DigiLocker</a:t>
            </a:r>
            <a:r>
              <a:rPr kumimoji="1" lang="ja-JP" altLang="en-US" sz="1600" b="0" i="0" u="none" strike="noStrike" kern="0" cap="none" spc="0" normalizeH="0" baseline="0" noProof="0" dirty="0">
                <a:ln>
                  <a:noFill/>
                </a:ln>
                <a:solidFill>
                  <a:prstClr val="black"/>
                </a:solidFill>
                <a:effectLst/>
                <a:uLnTx/>
                <a:uFillTx/>
                <a:latin typeface="HGPｺﾞｼｯｸE"/>
                <a:ea typeface="HGPｺﾞｼｯｸE"/>
                <a:cs typeface="+mn-cs"/>
              </a:rPr>
              <a:t>：日本のマイナポータルに類似</a:t>
            </a:r>
            <a:endParaRPr kumimoji="1" lang="en-US" altLang="ja-JP" sz="16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3171825" marR="0" lvl="8" indent="0" algn="l" defTabSz="914400" rtl="0" eaLnBrk="1" fontAlgn="base" latinLnBrk="0" hangingPunct="1">
              <a:lnSpc>
                <a:spcPct val="110000"/>
              </a:lnSpc>
              <a:spcBef>
                <a:spcPct val="0"/>
              </a:spcBef>
              <a:spcAft>
                <a:spcPct val="0"/>
              </a:spcAft>
              <a:buClrTx/>
              <a:buSzTx/>
              <a:buFont typeface="Wingdings" pitchFamily="2" charset="2"/>
              <a:buNone/>
              <a:tabLst/>
              <a:defRPr/>
            </a:pPr>
            <a:endParaRPr kumimoji="1" lang="en-US" altLang="ja-JP" sz="16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教育関係（成績証明書、卒業証明書など、州教育委員会、各大学）</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出生証明書（州</a:t>
            </a: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eGovernment Society</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死亡証明書（同上）</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カースト証明書（同上）</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居住証明書（同上）</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結婚証明書（同上）</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年金証明書（同上）</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農作物販売領収書（</a:t>
            </a: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Mandi Board</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工場の申請・登録（州労働局）</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配給カード（州食料・民間供給局）</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運転免許証（州運輸局）</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電気料金請求書（州電力公社）　　　　など</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tabLst/>
              <a:defRPr/>
            </a:pP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285750" marR="0" lvl="0"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1356048" y="274229"/>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ja-JP" altLang="en-US" sz="2400" b="0" i="0" u="none" strike="noStrike" kern="0" cap="none" spc="0" normalizeH="0" baseline="0" noProof="0" dirty="0">
                <a:ln>
                  <a:noFill/>
                </a:ln>
                <a:solidFill>
                  <a:srgbClr val="2DA2BF"/>
                </a:solidFill>
                <a:effectLst/>
                <a:uLnTx/>
                <a:uFillTx/>
                <a:latin typeface="Arial"/>
                <a:ea typeface="HGPｺﾞｼｯｸE"/>
                <a:cs typeface="+mj-cs"/>
              </a:rPr>
              <a:t>３．州政府によるデジタル公共インフラの活用例</a:t>
            </a:r>
          </a:p>
        </p:txBody>
      </p:sp>
      <p:sp>
        <p:nvSpPr>
          <p:cNvPr id="3" name="スクロール: 縦 2">
            <a:extLst>
              <a:ext uri="{FF2B5EF4-FFF2-40B4-BE49-F238E27FC236}">
                <a16:creationId xmlns:a16="http://schemas.microsoft.com/office/drawing/2014/main" id="{A3B7CF58-9E25-F7EC-8D6B-98EEA2C92D28}"/>
              </a:ext>
            </a:extLst>
          </p:cNvPr>
          <p:cNvSpPr/>
          <p:nvPr/>
        </p:nvSpPr>
        <p:spPr bwMode="auto">
          <a:xfrm>
            <a:off x="6656438" y="2654914"/>
            <a:ext cx="5027561" cy="1584175"/>
          </a:xfrm>
          <a:prstGeom prst="verticalScroll">
            <a:avLst>
              <a:gd name="adj" fmla="val 8212"/>
            </a:avLst>
          </a:prstGeom>
          <a:solidFill>
            <a:srgbClr val="F1FBFD"/>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Arial"/>
                <a:ea typeface="HGPｺﾞｼｯｸE"/>
                <a:cs typeface="+mn-cs"/>
              </a:rPr>
              <a:t>パンジャーブ州</a:t>
            </a:r>
            <a:r>
              <a:rPr kumimoji="1" lang="en-US" altLang="ja-JP" sz="1400" b="0" i="0" u="none" strike="noStrike" kern="1200" cap="none" spc="0" normalizeH="0" baseline="0" noProof="0" dirty="0">
                <a:ln>
                  <a:noFill/>
                </a:ln>
                <a:solidFill>
                  <a:prstClr val="black"/>
                </a:solidFill>
                <a:effectLst/>
                <a:uLnTx/>
                <a:uFillTx/>
                <a:latin typeface="Arial"/>
                <a:ea typeface="HGPｺﾞｼｯｸE"/>
                <a:cs typeface="+mn-cs"/>
              </a:rPr>
              <a:t>eGovernment Society</a:t>
            </a:r>
            <a:r>
              <a:rPr kumimoji="1" lang="ja-JP" altLang="en-US" sz="1400" b="0" i="0" u="none" strike="noStrike" kern="1200" cap="none" spc="0" normalizeH="0" baseline="0" noProof="0" dirty="0">
                <a:ln>
                  <a:noFill/>
                </a:ln>
                <a:solidFill>
                  <a:prstClr val="black"/>
                </a:solidFill>
                <a:effectLst/>
                <a:uLnTx/>
                <a:uFillTx/>
                <a:latin typeface="Arial"/>
                <a:ea typeface="HGPｺﾞｼｯｸE"/>
                <a:cs typeface="+mn-cs"/>
              </a:rPr>
              <a:t>（</a:t>
            </a:r>
            <a:r>
              <a:rPr kumimoji="1" lang="en-US" altLang="ja-JP" sz="1400" b="0" i="0" u="none" strike="noStrike" kern="1200" cap="none" spc="0" normalizeH="0" baseline="0" noProof="0" dirty="0">
                <a:ln>
                  <a:noFill/>
                </a:ln>
                <a:solidFill>
                  <a:prstClr val="black"/>
                </a:solidFill>
                <a:effectLst/>
                <a:uLnTx/>
                <a:uFillTx/>
                <a:latin typeface="Arial"/>
                <a:ea typeface="HGPｺﾞｼｯｸE"/>
                <a:cs typeface="+mn-cs"/>
              </a:rPr>
              <a:t>2770</a:t>
            </a:r>
            <a:r>
              <a:rPr kumimoji="1" lang="ja-JP" altLang="en-US" sz="1400" b="0" i="0" u="none" strike="noStrike" kern="1200" cap="none" spc="0" normalizeH="0" baseline="0" noProof="0" dirty="0">
                <a:ln>
                  <a:noFill/>
                </a:ln>
                <a:solidFill>
                  <a:prstClr val="black"/>
                </a:solidFill>
                <a:effectLst/>
                <a:uLnTx/>
                <a:uFillTx/>
                <a:latin typeface="Arial"/>
                <a:ea typeface="HGPｺﾞｼｯｸE"/>
                <a:cs typeface="+mn-cs"/>
              </a:rPr>
              <a:t>万人）</a:t>
            </a:r>
            <a:endParaRPr kumimoji="1" lang="en-US" altLang="ja-JP" sz="1400" b="0" i="0" u="none" strike="noStrike" kern="1200" cap="none" spc="0" normalizeH="0" baseline="0" noProof="0" dirty="0">
              <a:ln>
                <a:noFill/>
              </a:ln>
              <a:solidFill>
                <a:prstClr val="black"/>
              </a:solidFill>
              <a:effectLst/>
              <a:uLnTx/>
              <a:uFillTx/>
              <a:latin typeface="Arial"/>
              <a:ea typeface="HGPｺﾞｼｯｸE"/>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prstClr val="black"/>
                </a:solidFill>
                <a:effectLst/>
                <a:uLnTx/>
                <a:uFillTx/>
                <a:latin typeface="Arial"/>
                <a:ea typeface="HGPｺﾞｼｯｸE"/>
                <a:cs typeface="+mn-cs"/>
              </a:rPr>
              <a:t>電子政府プロジェクト導入のモニタリングを目的に、州</a:t>
            </a:r>
            <a:r>
              <a:rPr kumimoji="1" lang="en-US" altLang="ja-JP" sz="1200" b="0" i="0" u="none" strike="noStrike" kern="1200" cap="none" spc="0" normalizeH="0" baseline="0" noProof="0" dirty="0">
                <a:ln>
                  <a:noFill/>
                </a:ln>
                <a:solidFill>
                  <a:prstClr val="black"/>
                </a:solidFill>
                <a:effectLst/>
                <a:uLnTx/>
                <a:uFillTx/>
                <a:latin typeface="Arial"/>
                <a:ea typeface="HGPｺﾞｼｯｸE"/>
                <a:cs typeface="+mn-cs"/>
              </a:rPr>
              <a:t>Department of Governance Reforms and Public Grievance</a:t>
            </a:r>
            <a:r>
              <a:rPr kumimoji="1" lang="ja-JP" altLang="en-US" sz="1200" b="0" i="0" u="none" strike="noStrike" kern="1200" cap="none" spc="0" normalizeH="0" baseline="0" noProof="0" dirty="0">
                <a:ln>
                  <a:noFill/>
                </a:ln>
                <a:solidFill>
                  <a:prstClr val="black"/>
                </a:solidFill>
                <a:effectLst/>
                <a:uLnTx/>
                <a:uFillTx/>
                <a:latin typeface="Arial"/>
                <a:ea typeface="HGPｺﾞｼｯｸE"/>
                <a:cs typeface="+mn-cs"/>
              </a:rPr>
              <a:t>によって設立</a:t>
            </a:r>
            <a:endParaRPr kumimoji="1" lang="en-US" altLang="ja-JP" sz="1200" b="0" i="0" u="none" strike="noStrike" kern="1200" cap="none" spc="0" normalizeH="0" baseline="0" noProof="0" dirty="0">
              <a:ln>
                <a:noFill/>
              </a:ln>
              <a:solidFill>
                <a:prstClr val="black"/>
              </a:solidFill>
              <a:effectLst/>
              <a:uLnTx/>
              <a:uFillTx/>
              <a:latin typeface="Arial"/>
              <a:ea typeface="HGPｺﾞｼｯｸE"/>
              <a:cs typeface="+mn-cs"/>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prstClr val="black"/>
                </a:solidFill>
                <a:effectLst/>
                <a:uLnTx/>
                <a:uFillTx/>
                <a:latin typeface="Arial"/>
                <a:ea typeface="HGPｺﾞｼｯｸE"/>
                <a:cs typeface="+mn-cs"/>
              </a:rPr>
              <a:t>各種行政サービスを電子的に提供するためのソフトウェアを開発</a:t>
            </a:r>
            <a:endParaRPr kumimoji="1" lang="en-US" altLang="ja-JP" sz="1200" b="0" i="0" u="none" strike="noStrike" kern="1200" cap="none" spc="0" normalizeH="0" baseline="0" noProof="0" dirty="0">
              <a:ln>
                <a:noFill/>
              </a:ln>
              <a:solidFill>
                <a:prstClr val="black"/>
              </a:solidFill>
              <a:effectLst/>
              <a:uLnTx/>
              <a:uFillTx/>
              <a:latin typeface="Arial"/>
              <a:ea typeface="HGPｺﾞｼｯｸE"/>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Arial"/>
                <a:ea typeface="HGPｺﾞｼｯｸE"/>
                <a:cs typeface="+mn-cs"/>
              </a:rPr>
              <a:t>例：出生証明書（</a:t>
            </a:r>
            <a:r>
              <a:rPr kumimoji="1" lang="en-US" altLang="ja-JP" sz="1050" b="0" i="0" u="none" strike="noStrike" kern="1200" cap="none" spc="0" normalizeH="0" baseline="0" noProof="0" dirty="0">
                <a:ln>
                  <a:noFill/>
                </a:ln>
                <a:solidFill>
                  <a:prstClr val="black"/>
                </a:solidFill>
                <a:effectLst/>
                <a:uLnTx/>
                <a:uFillTx/>
                <a:latin typeface="Arial"/>
                <a:ea typeface="HGPｺﾞｼｯｸE"/>
                <a:cs typeface="+mn-cs"/>
              </a:rPr>
              <a:t>Dept. of Health and Family Welfare)</a:t>
            </a:r>
            <a:endParaRPr kumimoji="1" lang="ja-JP" altLang="en-US" sz="1200" b="0" i="0" u="none" strike="noStrike" kern="1200" cap="none" spc="0" normalizeH="0" baseline="0" noProof="0" dirty="0">
              <a:ln>
                <a:noFill/>
              </a:ln>
              <a:solidFill>
                <a:prstClr val="black"/>
              </a:solidFill>
              <a:effectLst/>
              <a:uLnTx/>
              <a:uFillTx/>
              <a:latin typeface="Arial"/>
              <a:ea typeface="HGPｺﾞｼｯｸE"/>
              <a:cs typeface="+mn-cs"/>
            </a:endParaRPr>
          </a:p>
        </p:txBody>
      </p:sp>
      <p:pic>
        <p:nvPicPr>
          <p:cNvPr id="6" name="図 5">
            <a:extLst>
              <a:ext uri="{FF2B5EF4-FFF2-40B4-BE49-F238E27FC236}">
                <a16:creationId xmlns:a16="http://schemas.microsoft.com/office/drawing/2014/main" id="{60D7F98D-0E7A-20FB-6257-038807636A80}"/>
              </a:ext>
            </a:extLst>
          </p:cNvPr>
          <p:cNvPicPr>
            <a:picLocks noChangeAspect="1"/>
          </p:cNvPicPr>
          <p:nvPr/>
        </p:nvPicPr>
        <p:blipFill>
          <a:blip r:embed="rId2"/>
          <a:stretch>
            <a:fillRect/>
          </a:stretch>
        </p:blipFill>
        <p:spPr>
          <a:xfrm>
            <a:off x="7369479" y="4478128"/>
            <a:ext cx="1771237" cy="1908212"/>
          </a:xfrm>
          <a:prstGeom prst="rect">
            <a:avLst/>
          </a:prstGeom>
        </p:spPr>
      </p:pic>
      <p:sp>
        <p:nvSpPr>
          <p:cNvPr id="7" name="テキスト ボックス 6">
            <a:extLst>
              <a:ext uri="{FF2B5EF4-FFF2-40B4-BE49-F238E27FC236}">
                <a16:creationId xmlns:a16="http://schemas.microsoft.com/office/drawing/2014/main" id="{E8BA8820-5E47-5190-9CDC-F08C6679D554}"/>
              </a:ext>
            </a:extLst>
          </p:cNvPr>
          <p:cNvSpPr txBox="1"/>
          <p:nvPr/>
        </p:nvSpPr>
        <p:spPr>
          <a:xfrm>
            <a:off x="9140715" y="6164725"/>
            <a:ext cx="165618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Arial"/>
                <a:ea typeface="HGPｺﾞｼｯｸE"/>
                <a:cs typeface="+mn-cs"/>
              </a:rPr>
              <a:t>（資料）ウィキペディア</a:t>
            </a:r>
          </a:p>
        </p:txBody>
      </p:sp>
    </p:spTree>
    <p:extLst>
      <p:ext uri="{BB962C8B-B14F-4D97-AF65-F5344CB8AC3E}">
        <p14:creationId xmlns:p14="http://schemas.microsoft.com/office/powerpoint/2010/main" val="3958936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43DE606-0BA6-413C-9DD7-D61E8940703E}" type="slidenum">
              <a:rPr kumimoji="1" lang="en-US" altLang="ja-JP" sz="1000" b="0" i="0" u="none" strike="noStrike" kern="1200" cap="none" spc="0" normalizeH="0" baseline="0" noProof="0" smtClean="0">
                <a:ln>
                  <a:noFill/>
                </a:ln>
                <a:solidFill>
                  <a:prstClr val="black"/>
                </a:solidFill>
                <a:effectLst/>
                <a:uLnTx/>
                <a:uFillTx/>
                <a:latin typeface="Times New Roman" pitchFamily="18" charset="0"/>
                <a:ea typeface="HGPｺﾞｼｯｸE"/>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1" lang="en-US" altLang="ja-JP" sz="1000" b="0" i="0" u="none" strike="noStrike" kern="1200" cap="none" spc="0" normalizeH="0" baseline="0" noProof="0" dirty="0">
              <a:ln>
                <a:noFill/>
              </a:ln>
              <a:solidFill>
                <a:prstClr val="black"/>
              </a:solidFill>
              <a:effectLst/>
              <a:uLnTx/>
              <a:uFillTx/>
              <a:latin typeface="Times New Roman" pitchFamily="18" charset="0"/>
              <a:ea typeface="HGPｺﾞｼｯｸE"/>
              <a:cs typeface="+mn-cs"/>
            </a:endParaRPr>
          </a:p>
        </p:txBody>
      </p:sp>
      <p:sp>
        <p:nvSpPr>
          <p:cNvPr id="5" name="コンテンツ プレースホルダー 2"/>
          <p:cNvSpPr txBox="1">
            <a:spLocks/>
          </p:cNvSpPr>
          <p:nvPr/>
        </p:nvSpPr>
        <p:spPr>
          <a:xfrm>
            <a:off x="1290949" y="1047087"/>
            <a:ext cx="9505950"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n"/>
              <a:tabLst/>
              <a:defRPr/>
            </a:pPr>
            <a:r>
              <a:rPr kumimoji="1" lang="ja-JP" altLang="en-US" sz="2400" b="0" i="0" u="none" strike="noStrike" kern="0" cap="none" spc="0" normalizeH="0" baseline="0" noProof="0" dirty="0">
                <a:ln>
                  <a:noFill/>
                </a:ln>
                <a:solidFill>
                  <a:prstClr val="black"/>
                </a:solidFill>
                <a:effectLst/>
                <a:uLnTx/>
                <a:uFillTx/>
                <a:latin typeface="HGPｺﾞｼｯｸE"/>
                <a:ea typeface="HGPｺﾞｼｯｸE"/>
                <a:cs typeface="+mn-cs"/>
              </a:rPr>
              <a:t>パンジャーブ州政府による</a:t>
            </a:r>
            <a:r>
              <a:rPr kumimoji="1" lang="en-US" altLang="ja-JP" sz="2400" b="0" i="0" u="none" strike="noStrike" kern="0" cap="none" spc="0" normalizeH="0" baseline="0" noProof="0" dirty="0" err="1">
                <a:ln>
                  <a:noFill/>
                </a:ln>
                <a:solidFill>
                  <a:prstClr val="black"/>
                </a:solidFill>
                <a:effectLst/>
                <a:uLnTx/>
                <a:uFillTx/>
                <a:latin typeface="HGPｺﾞｼｯｸE"/>
                <a:ea typeface="HGPｺﾞｼｯｸE"/>
                <a:cs typeface="+mn-cs"/>
              </a:rPr>
              <a:t>DigiLocker</a:t>
            </a:r>
            <a:r>
              <a:rPr kumimoji="1" lang="ja-JP" altLang="en-US" sz="2400" b="0" i="0" u="none" strike="noStrike" kern="0" cap="none" spc="0" normalizeH="0" baseline="0" noProof="0" dirty="0">
                <a:ln>
                  <a:noFill/>
                </a:ln>
                <a:solidFill>
                  <a:prstClr val="black"/>
                </a:solidFill>
                <a:effectLst/>
                <a:uLnTx/>
                <a:uFillTx/>
                <a:latin typeface="HGPｺﾞｼｯｸE"/>
                <a:ea typeface="HGPｺﾞｼｯｸE"/>
                <a:cs typeface="+mn-cs"/>
              </a:rPr>
              <a:t>の導入手順</a:t>
            </a: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州政府の部局、教育機関、政府機関などがそれぞれ</a:t>
            </a:r>
            <a:r>
              <a:rPr kumimoji="1" lang="en-US" altLang="ja-JP" sz="2000" b="0" i="0" u="none" strike="noStrike" kern="0" cap="none" spc="0" normalizeH="0" baseline="0" noProof="0" dirty="0" err="1">
                <a:ln>
                  <a:noFill/>
                </a:ln>
                <a:solidFill>
                  <a:prstClr val="black"/>
                </a:solidFill>
                <a:effectLst/>
                <a:uLnTx/>
                <a:uFillTx/>
                <a:latin typeface="HGPｺﾞｼｯｸE"/>
                <a:ea typeface="HGPｺﾞｼｯｸE"/>
                <a:cs typeface="+mn-cs"/>
              </a:rPr>
              <a:t>DigiLocker</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に登録</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en-US" altLang="ja-JP" sz="2000" b="0" i="0" u="none" strike="noStrike" kern="0" cap="none" spc="0" normalizeH="0" baseline="0" noProof="0" dirty="0" err="1">
                <a:ln>
                  <a:noFill/>
                </a:ln>
                <a:solidFill>
                  <a:prstClr val="black"/>
                </a:solidFill>
                <a:effectLst/>
                <a:uLnTx/>
                <a:uFillTx/>
                <a:latin typeface="HGPｺﾞｼｯｸE"/>
                <a:ea typeface="HGPｺﾞｼｯｸE"/>
                <a:cs typeface="+mn-cs"/>
              </a:rPr>
              <a:t>DigiLocker</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サイトから</a:t>
            </a: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API</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をダウンロード</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API</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インテグレーションのためのリソースが不足する部署は、</a:t>
            </a: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75,000</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ルピー（約</a:t>
            </a: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13.6</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万円）を上限に</a:t>
            </a:r>
            <a:r>
              <a:rPr kumimoji="1" lang="en-US" altLang="ja-JP" sz="2000" b="0" i="0" u="none" strike="noStrike" kern="0" cap="none" spc="0" normalizeH="0" baseline="0" noProof="0" dirty="0" err="1">
                <a:ln>
                  <a:noFill/>
                </a:ln>
                <a:solidFill>
                  <a:prstClr val="black"/>
                </a:solidFill>
                <a:effectLst/>
                <a:uLnTx/>
                <a:uFillTx/>
                <a:latin typeface="HGPｺﾞｼｯｸE"/>
                <a:ea typeface="HGPｺﾞｼｯｸE"/>
                <a:cs typeface="+mn-cs"/>
              </a:rPr>
              <a:t>NeGD</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a:t>
            </a: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National </a:t>
            </a:r>
            <a:r>
              <a:rPr kumimoji="1" lang="en-US" altLang="ja-JP" sz="2000" b="0" i="0" u="none" strike="noStrike" kern="0" cap="none" spc="0" normalizeH="0" baseline="0" noProof="0" dirty="0" err="1">
                <a:ln>
                  <a:noFill/>
                </a:ln>
                <a:solidFill>
                  <a:prstClr val="black"/>
                </a:solidFill>
                <a:effectLst/>
                <a:uLnTx/>
                <a:uFillTx/>
                <a:latin typeface="HGPｺﾞｼｯｸE"/>
                <a:ea typeface="HGPｺﾞｼｯｸE"/>
                <a:cs typeface="+mn-cs"/>
              </a:rPr>
              <a:t>eGovernance</a:t>
            </a: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 Division</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、中央政府）から金融支援を受けることが可能</a:t>
            </a: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 </a:t>
            </a:r>
          </a:p>
          <a:p>
            <a:pPr marL="808038" marR="0" lvl="2" indent="-182563"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en-US" altLang="ja-JP" sz="2000" b="0" i="0" u="none" strike="noStrike" kern="0" cap="none" spc="0" normalizeH="0" baseline="0" noProof="0" dirty="0" err="1">
                <a:ln>
                  <a:noFill/>
                </a:ln>
                <a:solidFill>
                  <a:prstClr val="black"/>
                </a:solidFill>
                <a:effectLst/>
                <a:uLnTx/>
                <a:uFillTx/>
                <a:latin typeface="HGPｺﾞｼｯｸE"/>
                <a:ea typeface="HGPｺﾞｼｯｸE"/>
                <a:cs typeface="+mn-cs"/>
              </a:rPr>
              <a:t>DigiLocker</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の登録から</a:t>
            </a: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API</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インテグレーションまでをサポートする支援・ワークショップ開催・訓練は、パンジャーブ州</a:t>
            </a: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DGR/</a:t>
            </a:r>
            <a:r>
              <a:rPr kumimoji="1" lang="en-US" altLang="ja-JP" sz="2000" b="0" i="0" u="none" strike="noStrike" kern="0" cap="none" spc="0" normalizeH="0" baseline="0" noProof="0" dirty="0" err="1">
                <a:ln>
                  <a:noFill/>
                </a:ln>
                <a:solidFill>
                  <a:prstClr val="black"/>
                </a:solidFill>
                <a:effectLst/>
                <a:uLnTx/>
                <a:uFillTx/>
                <a:latin typeface="HGPｺﾞｼｯｸE"/>
                <a:ea typeface="HGPｺﾞｼｯｸE"/>
                <a:cs typeface="+mn-cs"/>
              </a:rPr>
              <a:t>SeMT</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a:t>
            </a: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Department of Governance Reforms and Public Grievance</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内の</a:t>
            </a:r>
            <a:r>
              <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rPr>
              <a:t> State e-Governance Mission Team</a:t>
            </a:r>
            <a:r>
              <a:rPr kumimoji="1" lang="ja-JP" altLang="en-US" sz="2000" b="0" i="0" u="none" strike="noStrike" kern="0" cap="none" spc="0" normalizeH="0" baseline="0" noProof="0" dirty="0">
                <a:ln>
                  <a:noFill/>
                </a:ln>
                <a:solidFill>
                  <a:prstClr val="black"/>
                </a:solidFill>
                <a:effectLst/>
                <a:uLnTx/>
                <a:uFillTx/>
                <a:latin typeface="HGPｺﾞｼｯｸE"/>
                <a:ea typeface="HGPｺﾞｼｯｸE"/>
                <a:cs typeface="+mn-cs"/>
              </a:rPr>
              <a:t>）が実施</a:t>
            </a:r>
            <a:endParaRPr kumimoji="1" lang="en-US" altLang="ja-JP" sz="20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1343025" marR="0" lvl="4" indent="0" algn="l" defTabSz="914400" rtl="0" eaLnBrk="0" fontAlgn="base" latinLnBrk="0" hangingPunct="0">
              <a:lnSpc>
                <a:spcPct val="110000"/>
              </a:lnSpc>
              <a:spcBef>
                <a:spcPct val="0"/>
              </a:spcBef>
              <a:spcAft>
                <a:spcPct val="0"/>
              </a:spcAft>
              <a:buClrTx/>
              <a:buSzTx/>
              <a:buFont typeface="Wingdings" pitchFamily="2" charset="2"/>
              <a:buNone/>
              <a:tabLst/>
              <a:defRPr/>
            </a:pPr>
            <a:r>
              <a:rPr kumimoji="1" lang="ja-JP" altLang="en-US" sz="1400" b="0" i="0" u="none" strike="noStrike" kern="0" cap="none" spc="0" normalizeH="0" baseline="0" noProof="0" dirty="0">
                <a:ln>
                  <a:noFill/>
                </a:ln>
                <a:solidFill>
                  <a:prstClr val="black"/>
                </a:solidFill>
                <a:effectLst/>
                <a:uLnTx/>
                <a:uFillTx/>
                <a:latin typeface="HGPｺﾞｼｯｸE"/>
                <a:ea typeface="HGPｺﾞｼｯｸE"/>
                <a:cs typeface="+mn-cs"/>
              </a:rPr>
              <a:t>（資料）</a:t>
            </a:r>
            <a:r>
              <a:rPr kumimoji="1" lang="en-US" altLang="ja-JP" sz="1400" b="0" i="0" u="none" strike="noStrike" kern="0" cap="none" spc="0" normalizeH="0" baseline="0" noProof="0" dirty="0">
                <a:ln>
                  <a:noFill/>
                </a:ln>
                <a:solidFill>
                  <a:prstClr val="black"/>
                </a:solidFill>
                <a:effectLst/>
                <a:uLnTx/>
                <a:uFillTx/>
                <a:latin typeface="HGPｺﾞｼｯｸE"/>
                <a:ea typeface="HGPｺﾞｼｯｸE"/>
                <a:cs typeface="+mn-cs"/>
              </a:rPr>
              <a:t>Ministry of Punjab, “Guidelines for implementation of </a:t>
            </a:r>
            <a:r>
              <a:rPr kumimoji="1" lang="en-US" altLang="ja-JP" sz="1400" b="0" i="0" u="none" strike="noStrike" kern="0" cap="none" spc="0" normalizeH="0" baseline="0" noProof="0" dirty="0" err="1">
                <a:ln>
                  <a:noFill/>
                </a:ln>
                <a:solidFill>
                  <a:prstClr val="black"/>
                </a:solidFill>
                <a:effectLst/>
                <a:uLnTx/>
                <a:uFillTx/>
                <a:latin typeface="HGPｺﾞｼｯｸE"/>
                <a:ea typeface="HGPｺﾞｼｯｸE"/>
                <a:cs typeface="+mn-cs"/>
              </a:rPr>
              <a:t>Digilocker</a:t>
            </a:r>
            <a:r>
              <a:rPr kumimoji="1" lang="en-US" altLang="ja-JP" sz="1400" b="0" i="0" u="none" strike="noStrike" kern="0" cap="none" spc="0" normalizeH="0" baseline="0" noProof="0" dirty="0">
                <a:ln>
                  <a:noFill/>
                </a:ln>
                <a:solidFill>
                  <a:prstClr val="black"/>
                </a:solidFill>
                <a:effectLst/>
                <a:uLnTx/>
                <a:uFillTx/>
                <a:latin typeface="HGPｺﾞｼｯｸE"/>
                <a:ea typeface="HGPｺﾞｼｯｸE"/>
                <a:cs typeface="+mn-cs"/>
              </a:rPr>
              <a:t> Facility in the State of Punjab” </a:t>
            </a:r>
          </a:p>
          <a:p>
            <a:pPr marL="446088" marR="0" lvl="1" indent="-176213" algn="l" defTabSz="914400" rtl="0" eaLnBrk="0" fontAlgn="base" latinLnBrk="0" hangingPunct="0">
              <a:lnSpc>
                <a:spcPct val="110000"/>
              </a:lnSpc>
              <a:spcBef>
                <a:spcPct val="0"/>
              </a:spcBef>
              <a:spcAft>
                <a:spcPct val="0"/>
              </a:spcAft>
              <a:buClrTx/>
              <a:buSzTx/>
              <a:buFont typeface="Wingdings" panose="05000000000000000000" pitchFamily="2" charset="2"/>
              <a:buChar char="Ø"/>
              <a:tabLst/>
              <a:defRPr/>
            </a:pP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808038" marR="0" lvl="2" indent="-182563" algn="l" defTabSz="914400" rtl="0" eaLnBrk="0" fontAlgn="base" latinLnBrk="0" hangingPunct="0">
              <a:lnSpc>
                <a:spcPct val="110000"/>
              </a:lnSpc>
              <a:spcBef>
                <a:spcPct val="0"/>
              </a:spcBef>
              <a:spcAft>
                <a:spcPct val="0"/>
              </a:spcAft>
              <a:buClrTx/>
              <a:buSzTx/>
              <a:buFont typeface="Wingdings" panose="05000000000000000000" pitchFamily="2" charset="2"/>
              <a:buChar char="Ø"/>
              <a:tabLst/>
              <a:defRPr/>
            </a:pP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tabLst/>
              <a:defRPr/>
            </a:pP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a:p>
            <a:pPr marL="285750" marR="0" lvl="0"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1" lang="en-US" altLang="ja-JP" sz="2400" b="0" i="0" u="none" strike="noStrike" kern="0" cap="none" spc="0" normalizeH="0" baseline="0" noProof="0" dirty="0">
              <a:ln>
                <a:noFill/>
              </a:ln>
              <a:solidFill>
                <a:prstClr val="black"/>
              </a:solidFill>
              <a:effectLst/>
              <a:uLnTx/>
              <a:uFillTx/>
              <a:latin typeface="HGPｺﾞｼｯｸE"/>
              <a:ea typeface="HGPｺﾞｼｯｸE"/>
              <a:cs typeface="+mn-cs"/>
            </a:endParaRPr>
          </a:p>
        </p:txBody>
      </p:sp>
      <p:sp>
        <p:nvSpPr>
          <p:cNvPr id="3" name="タイトル 2">
            <a:extLst>
              <a:ext uri="{FF2B5EF4-FFF2-40B4-BE49-F238E27FC236}">
                <a16:creationId xmlns:a16="http://schemas.microsoft.com/office/drawing/2014/main" id="{2D4F7F07-80E5-6DB7-5E3F-8D1E04854D4D}"/>
              </a:ext>
            </a:extLst>
          </p:cNvPr>
          <p:cNvSpPr txBox="1">
            <a:spLocks/>
          </p:cNvSpPr>
          <p:nvPr/>
        </p:nvSpPr>
        <p:spPr bwMode="auto">
          <a:xfrm>
            <a:off x="1356048" y="361735"/>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ja-JP" altLang="en-US" sz="2400" b="0" i="0" u="none" strike="noStrike" kern="0" cap="none" spc="0" normalizeH="0" baseline="0" noProof="0" dirty="0">
                <a:ln>
                  <a:noFill/>
                </a:ln>
                <a:solidFill>
                  <a:srgbClr val="2DA2BF"/>
                </a:solidFill>
                <a:effectLst/>
                <a:uLnTx/>
                <a:uFillTx/>
                <a:latin typeface="Arial"/>
                <a:ea typeface="HGPｺﾞｼｯｸE"/>
                <a:cs typeface="+mj-cs"/>
              </a:rPr>
              <a:t>３．州政府によるデジタル公共インフラの活用例</a:t>
            </a:r>
          </a:p>
        </p:txBody>
      </p:sp>
    </p:spTree>
    <p:extLst>
      <p:ext uri="{BB962C8B-B14F-4D97-AF65-F5344CB8AC3E}">
        <p14:creationId xmlns:p14="http://schemas.microsoft.com/office/powerpoint/2010/main" val="18857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テキスト プレースホルダー 27"/>
          <p:cNvSpPr>
            <a:spLocks noGrp="1"/>
          </p:cNvSpPr>
          <p:nvPr>
            <p:ph type="body" sz="quarter" idx="13"/>
          </p:nvPr>
        </p:nvSpPr>
        <p:spPr>
          <a:xfrm>
            <a:off x="1300266" y="1066366"/>
            <a:ext cx="9629671" cy="2908489"/>
          </a:xfrm>
        </p:spPr>
        <p:txBody>
          <a:bodyPr wrap="square" lIns="0" tIns="0" rIns="0" bIns="0" anchor="t" anchorCtr="0">
            <a:noAutofit/>
          </a:bodyPr>
          <a:lstStyle/>
          <a:p>
            <a:pPr>
              <a:lnSpc>
                <a:spcPct val="150000"/>
              </a:lnSpc>
            </a:pPr>
            <a:r>
              <a:rPr lang="ja-JP" altLang="en-US" sz="3600" dirty="0"/>
              <a:t>行政課題とハッカソン</a:t>
            </a:r>
            <a:endParaRPr lang="en-US" altLang="ja-JP" sz="3600" dirty="0"/>
          </a:p>
          <a:p>
            <a:pPr>
              <a:lnSpc>
                <a:spcPct val="150000"/>
              </a:lnSpc>
            </a:pPr>
            <a:r>
              <a:rPr lang="ja-JP" altLang="en-US" sz="3600" dirty="0"/>
              <a:t>国の課題</a:t>
            </a:r>
            <a:endParaRPr lang="en-US" altLang="ja-JP" sz="3600" dirty="0"/>
          </a:p>
        </p:txBody>
      </p:sp>
      <p:sp>
        <p:nvSpPr>
          <p:cNvPr id="3" name="テキスト プレースホルダー 2">
            <a:extLst>
              <a:ext uri="{FF2B5EF4-FFF2-40B4-BE49-F238E27FC236}">
                <a16:creationId xmlns:a16="http://schemas.microsoft.com/office/drawing/2014/main" id="{C1D83888-004C-4364-8BD4-77B2BBD76707}"/>
              </a:ext>
            </a:extLst>
          </p:cNvPr>
          <p:cNvSpPr>
            <a:spLocks noGrp="1"/>
          </p:cNvSpPr>
          <p:nvPr>
            <p:ph type="body" sz="quarter" idx="12"/>
          </p:nvPr>
        </p:nvSpPr>
        <p:spPr/>
        <p:txBody>
          <a:bodyPr>
            <a:normAutofit fontScale="92500" lnSpcReduction="20000"/>
          </a:bodyPr>
          <a:lstStyle/>
          <a:p>
            <a:endParaRPr lang="ja-JP" altLang="en-US" dirty="0"/>
          </a:p>
        </p:txBody>
      </p:sp>
    </p:spTree>
    <p:extLst>
      <p:ext uri="{BB962C8B-B14F-4D97-AF65-F5344CB8AC3E}">
        <p14:creationId xmlns:p14="http://schemas.microsoft.com/office/powerpoint/2010/main" val="2754744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43DE606-0BA6-413C-9DD7-D61E8940703E}" type="slidenum">
              <a:rPr kumimoji="1" lang="en-US" altLang="ja-JP" sz="1000" b="0" i="0" u="none" strike="noStrike" kern="1200" cap="none" spc="0" normalizeH="0" baseline="0" noProof="0" smtClean="0">
                <a:ln>
                  <a:noFill/>
                </a:ln>
                <a:solidFill>
                  <a:prstClr val="black"/>
                </a:solidFill>
                <a:effectLst/>
                <a:uLnTx/>
                <a:uFillTx/>
                <a:latin typeface="Times New Roman" pitchFamily="18" charset="0"/>
                <a:ea typeface="HGPｺﾞｼｯｸE"/>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1" lang="en-US" altLang="ja-JP" sz="1000" b="0" i="0" u="none" strike="noStrike" kern="1200" cap="none" spc="0" normalizeH="0" baseline="0" noProof="0" dirty="0">
              <a:ln>
                <a:noFill/>
              </a:ln>
              <a:solidFill>
                <a:prstClr val="black"/>
              </a:solidFill>
              <a:effectLst/>
              <a:uLnTx/>
              <a:uFillTx/>
              <a:latin typeface="Times New Roman" pitchFamily="18" charset="0"/>
              <a:ea typeface="HGPｺﾞｼｯｸE"/>
              <a:cs typeface="+mn-cs"/>
            </a:endParaRPr>
          </a:p>
        </p:txBody>
      </p:sp>
      <p:sp>
        <p:nvSpPr>
          <p:cNvPr id="5" name="コンテンツ プレースホルダー 2"/>
          <p:cNvSpPr txBox="1">
            <a:spLocks/>
          </p:cNvSpPr>
          <p:nvPr/>
        </p:nvSpPr>
        <p:spPr>
          <a:xfrm>
            <a:off x="212436" y="234288"/>
            <a:ext cx="11730182"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marL="285750" marR="0" lvl="0"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ja-JP" altLang="en-US" sz="2000" dirty="0"/>
              <a:t>日本における公共サービスにおける国・地⽅の役割分担（案）</a:t>
            </a:r>
            <a:endParaRPr lang="en-US" altLang="ja-JP" sz="20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2000" dirty="0"/>
              <a:t> </a:t>
            </a:r>
            <a:endParaRPr lang="en-US" altLang="ja-JP" sz="20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2000" dirty="0"/>
              <a:t>〇前提条件 </a:t>
            </a:r>
            <a:endParaRPr lang="en-US" altLang="ja-JP" sz="20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2000" dirty="0"/>
              <a:t>･公共サービスは①どの地域においても共通に受けられるべきユニバーサルサービス （協調領域）と②地域の特性や⼯夫に応じて提供される独⾃サービス（競争領域）の </a:t>
            </a:r>
            <a:r>
              <a:rPr lang="en-US" altLang="ja-JP" sz="2000" dirty="0"/>
              <a:t>2 </a:t>
            </a:r>
            <a:r>
              <a:rPr lang="ja-JP" altLang="en-US" sz="2000" dirty="0"/>
              <a:t>つに整理できる。</a:t>
            </a:r>
            <a:endParaRPr lang="en-US" altLang="ja-JP" sz="2000" dirty="0"/>
          </a:p>
          <a:p>
            <a:pPr marL="0" marR="0" lvl="0" indent="0" algn="l" defTabSz="914400" rtl="0" eaLnBrk="0" fontAlgn="base" latinLnBrk="0" hangingPunct="0">
              <a:lnSpc>
                <a:spcPct val="100000"/>
              </a:lnSpc>
              <a:spcBef>
                <a:spcPct val="20000"/>
              </a:spcBef>
              <a:spcAft>
                <a:spcPct val="0"/>
              </a:spcAft>
              <a:buClrTx/>
              <a:buSzTx/>
              <a:tabLst/>
              <a:defRPr/>
            </a:pPr>
            <a:endParaRPr lang="en-US" altLang="ja-JP" sz="20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2000" dirty="0"/>
              <a:t>･</a:t>
            </a:r>
            <a:r>
              <a:rPr lang="en-US" altLang="ja-JP" sz="2000" dirty="0"/>
              <a:t>⼈⼝</a:t>
            </a:r>
            <a:r>
              <a:rPr lang="ja-JP" altLang="en-US" sz="2000" dirty="0"/>
              <a:t>減少下で、①の最低限必要な公共サービスが、どこに居住していても等しく受けられる状況を実現するためには、デジタルサービスを前提としたサービス提供を考えなければ実現不可能。 </a:t>
            </a:r>
            <a:endParaRPr lang="en-US" altLang="ja-JP" sz="2000" dirty="0"/>
          </a:p>
          <a:p>
            <a:pPr marL="0" marR="0" lvl="0" indent="0" algn="l" defTabSz="914400" rtl="0" eaLnBrk="0" fontAlgn="base" latinLnBrk="0" hangingPunct="0">
              <a:lnSpc>
                <a:spcPct val="100000"/>
              </a:lnSpc>
              <a:spcBef>
                <a:spcPct val="20000"/>
              </a:spcBef>
              <a:spcAft>
                <a:spcPct val="0"/>
              </a:spcAft>
              <a:buClrTx/>
              <a:buSzTx/>
              <a:tabLst/>
              <a:defRPr/>
            </a:pPr>
            <a:endParaRPr lang="en-US" altLang="ja-JP" sz="20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2000" dirty="0"/>
              <a:t>･デジタルサービスの⻑所は同じ機能を場所に依存せず拡⼤できることにある。⼀⽅で、現状の多くの公共サービスでは本来どの地域でも共通に提供されるべきサービスが異なるオペレーション、システムで提供されている。</a:t>
            </a:r>
            <a:endParaRPr lang="en-US" altLang="ja-JP" sz="2000" dirty="0"/>
          </a:p>
          <a:p>
            <a:pPr marL="0" marR="0" lvl="0" indent="0" algn="l" defTabSz="914400" rtl="0" eaLnBrk="0" fontAlgn="base" latinLnBrk="0" hangingPunct="0">
              <a:lnSpc>
                <a:spcPct val="100000"/>
              </a:lnSpc>
              <a:spcBef>
                <a:spcPct val="20000"/>
              </a:spcBef>
              <a:spcAft>
                <a:spcPct val="0"/>
              </a:spcAft>
              <a:buClrTx/>
              <a:buSzTx/>
              <a:tabLst/>
              <a:defRPr/>
            </a:pPr>
            <a:br>
              <a:rPr lang="en-US" altLang="ja-JP" sz="2000" dirty="0"/>
            </a:br>
            <a:r>
              <a:rPr lang="ja-JP" altLang="en-US" sz="2000" dirty="0"/>
              <a:t>･効率的な公共サービス提供においては、国・地⽅においてシステムアーキテクチャの中で、どのアクターが、何を担うかのグランドデザインが必要。 </a:t>
            </a:r>
            <a:endParaRPr lang="en-US" altLang="ja-JP" sz="2000" dirty="0"/>
          </a:p>
          <a:p>
            <a:pPr marL="0" marR="0" lvl="0" indent="0" algn="l" defTabSz="914400" rtl="0" eaLnBrk="0" fontAlgn="base" latinLnBrk="0" hangingPunct="0">
              <a:lnSpc>
                <a:spcPct val="100000"/>
              </a:lnSpc>
              <a:spcBef>
                <a:spcPct val="20000"/>
              </a:spcBef>
              <a:spcAft>
                <a:spcPct val="0"/>
              </a:spcAft>
              <a:buClrTx/>
              <a:buSzTx/>
              <a:tabLst/>
              <a:defRPr/>
            </a:pPr>
            <a:endParaRPr lang="en-US" altLang="ja-JP" sz="20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2000" dirty="0"/>
              <a:t>･加えて、今後の技術発展を⾒据えた場合、システム化に当たっては機能間が疎結合になっていて、新しいテクノロジーが発展した場合にそれを組み込めるような仕組みを前提とすることが必要になる。 </a:t>
            </a:r>
            <a:endParaRPr lang="en-US" altLang="ja-JP" sz="2000" dirty="0"/>
          </a:p>
        </p:txBody>
      </p:sp>
    </p:spTree>
    <p:extLst>
      <p:ext uri="{BB962C8B-B14F-4D97-AF65-F5344CB8AC3E}">
        <p14:creationId xmlns:p14="http://schemas.microsoft.com/office/powerpoint/2010/main" val="297405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43DE606-0BA6-413C-9DD7-D61E8940703E}" type="slidenum">
              <a:rPr kumimoji="1" lang="en-US" altLang="ja-JP" sz="1000" b="0" i="0" u="none" strike="noStrike" kern="1200" cap="none" spc="0" normalizeH="0" baseline="0" noProof="0" smtClean="0">
                <a:ln>
                  <a:noFill/>
                </a:ln>
                <a:solidFill>
                  <a:prstClr val="black"/>
                </a:solidFill>
                <a:effectLst/>
                <a:uLnTx/>
                <a:uFillTx/>
                <a:latin typeface="Times New Roman" pitchFamily="18" charset="0"/>
                <a:ea typeface="HGPｺﾞｼｯｸE"/>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1" lang="en-US" altLang="ja-JP" sz="1000" b="0" i="0" u="none" strike="noStrike" kern="1200" cap="none" spc="0" normalizeH="0" baseline="0" noProof="0" dirty="0">
              <a:ln>
                <a:noFill/>
              </a:ln>
              <a:solidFill>
                <a:prstClr val="black"/>
              </a:solidFill>
              <a:effectLst/>
              <a:uLnTx/>
              <a:uFillTx/>
              <a:latin typeface="Times New Roman" pitchFamily="18" charset="0"/>
              <a:ea typeface="HGPｺﾞｼｯｸE"/>
              <a:cs typeface="+mn-cs"/>
            </a:endParaRPr>
          </a:p>
        </p:txBody>
      </p:sp>
      <p:sp>
        <p:nvSpPr>
          <p:cNvPr id="5" name="コンテンツ プレースホルダー 2"/>
          <p:cNvSpPr txBox="1">
            <a:spLocks/>
          </p:cNvSpPr>
          <p:nvPr/>
        </p:nvSpPr>
        <p:spPr>
          <a:xfrm>
            <a:off x="249383" y="80628"/>
            <a:ext cx="11628582" cy="3348372"/>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marL="0" marR="0" lvl="0" indent="0" algn="l" defTabSz="914400" rtl="0" eaLnBrk="0" fontAlgn="base" latinLnBrk="0" hangingPunct="0">
              <a:lnSpc>
                <a:spcPct val="100000"/>
              </a:lnSpc>
              <a:spcBef>
                <a:spcPct val="20000"/>
              </a:spcBef>
              <a:spcAft>
                <a:spcPct val="0"/>
              </a:spcAft>
              <a:buClrTx/>
              <a:buSzTx/>
              <a:tabLst/>
              <a:defRPr/>
            </a:pPr>
            <a:r>
              <a:rPr lang="ja-JP" altLang="en-US" sz="1800" dirty="0"/>
              <a:t>〇システム化を前提とした国・地⽅の役割分担</a:t>
            </a: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1800" dirty="0"/>
              <a:t>・国は公共サービスを中⼼として必要とされる</a:t>
            </a:r>
            <a:r>
              <a:rPr lang="en-US" altLang="ja-JP" sz="1800" dirty="0"/>
              <a:t>DPI</a:t>
            </a:r>
            <a:r>
              <a:rPr lang="ja-JP" altLang="en-US" sz="1800" dirty="0"/>
              <a:t>（デジタルパブリックインフラストラクチャー）を整備することが求められる。</a:t>
            </a: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1800" dirty="0"/>
              <a:t>インディアスタックのようにアプリケー ションを提供する際の標準機能サービスを提供する。</a:t>
            </a: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1800" dirty="0"/>
              <a:t>　⇒署名、認証、決済、通知、ベースレジストリ等の共通サービスの</a:t>
            </a:r>
            <a:r>
              <a:rPr lang="en-US" altLang="ja-JP" sz="1800" dirty="0"/>
              <a:t>API</a:t>
            </a:r>
            <a:r>
              <a:rPr lang="ja-JP" altLang="en-US" sz="1800" dirty="0"/>
              <a:t>を整備、ガバ メントクラウド、ネットワークの提供</a:t>
            </a: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1800" dirty="0"/>
              <a:t>　⇒ユニバーサルサービスを処理するプログラムもオープンソースとして⾃治体に提供</a:t>
            </a: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1800" dirty="0"/>
              <a:t> </a:t>
            </a: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1800" dirty="0"/>
              <a:t>・公共サービスで頻繁に利⽤される機能を共通化するとともに、その⺠間利⽤も認めることによって社会全体のデジタル化のコストを低減する。公共サービスを構築する際にはこの共通アプリケーションを活⽤することを義務化する。</a:t>
            </a: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1800" dirty="0"/>
              <a:t>　⇒効率的なシステム運⽤をベースとした法改正・ルール作り </a:t>
            </a: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1800" dirty="0"/>
              <a:t>・</a:t>
            </a:r>
            <a:r>
              <a:rPr lang="en-US" altLang="ja-JP" sz="1800" dirty="0"/>
              <a:t>⽇</a:t>
            </a:r>
            <a:r>
              <a:rPr lang="ja-JP" altLang="en-US" sz="1800" dirty="0"/>
              <a:t>常的なユニバーサルサービスの全てを国に中央集権化することは、現状難しい。特 に中⼩基礎⾃治体ではシステムの運⽤を担う⼈的・⾦銭的リソースは不⾜しており、 負担も⼤きい。⼀⽅で基礎⾃治体は上から⾔われて変われという話には⼼理的抵抗が ⽣じる。基礎⾃治体レベルでも</a:t>
            </a:r>
            <a:r>
              <a:rPr lang="en-US" altLang="ja-JP" sz="1800" dirty="0"/>
              <a:t>IT</a:t>
            </a:r>
            <a:r>
              <a:rPr lang="ja-JP" altLang="en-US" sz="1800" dirty="0"/>
              <a:t>の知⾒を持つ⼈材を結集し、都道府県で共同調 達、共同運⽤を⾏っていくシェアード</a:t>
            </a:r>
            <a:r>
              <a:rPr lang="en-US" altLang="ja-JP" sz="1800" dirty="0"/>
              <a:t>CIO</a:t>
            </a:r>
            <a:r>
              <a:rPr lang="ja-JP" altLang="en-US" sz="1800" dirty="0"/>
              <a:t>モデルを確⽴する。（政令都市は例外か）</a:t>
            </a: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1800" dirty="0"/>
              <a:t>　⇒ユニバーサルサービスの運⽤体制を</a:t>
            </a:r>
            <a:r>
              <a:rPr lang="en-US" altLang="ja-JP" sz="1800" dirty="0"/>
              <a:t>1741→</a:t>
            </a:r>
            <a:r>
              <a:rPr lang="ja-JP" altLang="en-US" sz="1800" dirty="0"/>
              <a:t>約</a:t>
            </a:r>
            <a:r>
              <a:rPr lang="en-US" altLang="ja-JP" sz="1800" dirty="0"/>
              <a:t>50</a:t>
            </a:r>
            <a:r>
              <a:rPr lang="ja-JP" altLang="en-US" sz="1800" dirty="0"/>
              <a:t>程度に集約</a:t>
            </a: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1800" dirty="0"/>
              <a:t>・</a:t>
            </a:r>
            <a:r>
              <a:rPr lang="en-US" altLang="ja-JP" sz="1800" dirty="0"/>
              <a:t>⼀⽅</a:t>
            </a:r>
            <a:r>
              <a:rPr lang="ja-JP" altLang="en-US" sz="1800" dirty="0"/>
              <a:t>で地域独⾃の試みによるサービス提供については競争領域としてスタートアップ等の提供するサービスなどを</a:t>
            </a:r>
            <a:r>
              <a:rPr lang="en-US" altLang="ja-JP" sz="1800" dirty="0"/>
              <a:t>DMP</a:t>
            </a:r>
            <a:r>
              <a:rPr lang="ja-JP" altLang="en-US" sz="1800" dirty="0"/>
              <a:t>上で選択しながら各⾃治体が取り⼊れていく。 </a:t>
            </a:r>
            <a:r>
              <a:rPr lang="en-US" altLang="ja-JP" sz="1800" dirty="0"/>
              <a:t>DMP</a:t>
            </a:r>
            <a:r>
              <a:rPr lang="ja-JP" altLang="en-US" sz="1800" dirty="0"/>
              <a:t>の利⽤実績から、多くの⾃治体が利⽤し、デファクトとして全ての地域で共通 に利⽤していった⽅が良いものについてはガバクラへの移⾏等を検討し、新たなユニ バーサルサービスとして位置づけていく。</a:t>
            </a:r>
            <a:endParaRPr lang="en-US" altLang="ja-JP" sz="1800" dirty="0"/>
          </a:p>
          <a:p>
            <a:pPr marL="0" marR="0" lvl="0" indent="0" algn="l" defTabSz="914400" rtl="0" eaLnBrk="0" fontAlgn="base" latinLnBrk="0" hangingPunct="0">
              <a:lnSpc>
                <a:spcPct val="100000"/>
              </a:lnSpc>
              <a:spcBef>
                <a:spcPct val="20000"/>
              </a:spcBef>
              <a:spcAft>
                <a:spcPct val="0"/>
              </a:spcAft>
              <a:buClrTx/>
              <a:buSzTx/>
              <a:tabLst/>
              <a:defRPr/>
            </a:pPr>
            <a:r>
              <a:rPr lang="ja-JP" altLang="en-US" sz="1800" dirty="0"/>
              <a:t>　⇒ユニバーサルサービスと独⾃サービスの峻別と効率的システム化のメカニズム整理 </a:t>
            </a:r>
            <a:endParaRPr kumimoji="1" lang="en-US" altLang="ja-JP" sz="1800" b="0" i="0" u="none" strike="noStrike" kern="0" cap="none" spc="0" normalizeH="0" baseline="0" noProof="0" dirty="0">
              <a:ln>
                <a:noFill/>
              </a:ln>
              <a:solidFill>
                <a:prstClr val="black"/>
              </a:solidFill>
              <a:effectLst/>
              <a:uLnTx/>
              <a:uFillTx/>
              <a:latin typeface="HGPｺﾞｼｯｸE"/>
              <a:ea typeface="HGPｺﾞｼｯｸE"/>
              <a:cs typeface="+mn-cs"/>
            </a:endParaRPr>
          </a:p>
        </p:txBody>
      </p:sp>
    </p:spTree>
    <p:extLst>
      <p:ext uri="{BB962C8B-B14F-4D97-AF65-F5344CB8AC3E}">
        <p14:creationId xmlns:p14="http://schemas.microsoft.com/office/powerpoint/2010/main" val="1398537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018838"/>
            </a:gs>
            <a:gs pos="100000">
              <a:srgbClr val="01BFA8"/>
            </a:gs>
          </a:gsLst>
          <a:lin ang="2700000" scaled="0"/>
        </a:gra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0"/>
          </p:nvPr>
        </p:nvSpPr>
        <p:spPr/>
        <p:txBody>
          <a:bodyPr/>
          <a:lstStyle/>
          <a:p>
            <a:r>
              <a:rPr kumimoji="1" lang="ja-JP" altLang="en-US" dirty="0"/>
              <a:t>元谷　崇</a:t>
            </a:r>
          </a:p>
          <a:p>
            <a:endParaRPr kumimoji="1" lang="ja-JP" altLang="en-US" dirty="0"/>
          </a:p>
        </p:txBody>
      </p:sp>
      <p:sp>
        <p:nvSpPr>
          <p:cNvPr id="7" name="テキスト プレースホルダー 6"/>
          <p:cNvSpPr>
            <a:spLocks noGrp="1"/>
          </p:cNvSpPr>
          <p:nvPr>
            <p:ph type="body" sz="quarter" idx="12"/>
          </p:nvPr>
        </p:nvSpPr>
        <p:spPr/>
        <p:txBody>
          <a:bodyPr>
            <a:normAutofit fontScale="92500" lnSpcReduction="20000"/>
          </a:bodyPr>
          <a:lstStyle/>
          <a:p>
            <a:r>
              <a:rPr kumimoji="1" lang="en-US" altLang="ja-JP" dirty="0"/>
              <a:t>15</a:t>
            </a:r>
          </a:p>
        </p:txBody>
      </p:sp>
    </p:spTree>
    <p:extLst>
      <p:ext uri="{BB962C8B-B14F-4D97-AF65-F5344CB8AC3E}">
        <p14:creationId xmlns:p14="http://schemas.microsoft.com/office/powerpoint/2010/main" val="389671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テキスト プレースホルダー 27"/>
          <p:cNvSpPr>
            <a:spLocks noGrp="1"/>
          </p:cNvSpPr>
          <p:nvPr>
            <p:ph type="body" sz="quarter" idx="13"/>
          </p:nvPr>
        </p:nvSpPr>
        <p:spPr>
          <a:xfrm>
            <a:off x="1300266" y="1066366"/>
            <a:ext cx="9629671" cy="2908489"/>
          </a:xfrm>
        </p:spPr>
        <p:txBody>
          <a:bodyPr wrap="square" lIns="0" tIns="0" rIns="0" bIns="0" anchor="t" anchorCtr="0">
            <a:noAutofit/>
          </a:bodyPr>
          <a:lstStyle/>
          <a:p>
            <a:pPr>
              <a:lnSpc>
                <a:spcPct val="150000"/>
              </a:lnSpc>
            </a:pPr>
            <a:r>
              <a:rPr lang="ja-JP" altLang="en-US" sz="3600" dirty="0"/>
              <a:t>行政課題とハッカソン</a:t>
            </a:r>
            <a:endParaRPr lang="en-US" altLang="ja-JP" sz="3600" dirty="0"/>
          </a:p>
          <a:p>
            <a:pPr>
              <a:lnSpc>
                <a:spcPct val="150000"/>
              </a:lnSpc>
            </a:pPr>
            <a:r>
              <a:rPr lang="ja-JP" altLang="en-US" sz="3600" dirty="0">
                <a:solidFill>
                  <a:schemeClr val="bg1">
                    <a:lumMod val="85000"/>
                  </a:schemeClr>
                </a:solidFill>
              </a:rPr>
              <a:t>国の課題</a:t>
            </a:r>
            <a:endParaRPr lang="en-US" altLang="ja-JP" sz="3600" dirty="0">
              <a:solidFill>
                <a:schemeClr val="bg1">
                  <a:lumMod val="85000"/>
                </a:schemeClr>
              </a:solidFill>
            </a:endParaRPr>
          </a:p>
        </p:txBody>
      </p:sp>
      <p:sp>
        <p:nvSpPr>
          <p:cNvPr id="3" name="テキスト プレースホルダー 2">
            <a:extLst>
              <a:ext uri="{FF2B5EF4-FFF2-40B4-BE49-F238E27FC236}">
                <a16:creationId xmlns:a16="http://schemas.microsoft.com/office/drawing/2014/main" id="{C1D83888-004C-4364-8BD4-77B2BBD76707}"/>
              </a:ext>
            </a:extLst>
          </p:cNvPr>
          <p:cNvSpPr>
            <a:spLocks noGrp="1"/>
          </p:cNvSpPr>
          <p:nvPr>
            <p:ph type="body" sz="quarter" idx="12"/>
          </p:nvPr>
        </p:nvSpPr>
        <p:spPr/>
        <p:txBody>
          <a:bodyPr>
            <a:normAutofit fontScale="92500" lnSpcReduction="20000"/>
          </a:bodyPr>
          <a:lstStyle/>
          <a:p>
            <a:endParaRPr lang="ja-JP" altLang="en-US" dirty="0"/>
          </a:p>
        </p:txBody>
      </p:sp>
    </p:spTree>
    <p:extLst>
      <p:ext uri="{BB962C8B-B14F-4D97-AF65-F5344CB8AC3E}">
        <p14:creationId xmlns:p14="http://schemas.microsoft.com/office/powerpoint/2010/main" val="145992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subTitle" idx="1"/>
          </p:nvPr>
        </p:nvSpPr>
        <p:spPr>
          <a:xfrm>
            <a:off x="81643" y="200229"/>
            <a:ext cx="12001498" cy="1655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ja-JP" sz="2000" dirty="0"/>
              <a:t>【</a:t>
            </a:r>
            <a:r>
              <a:rPr lang="ja-JP" altLang="en-US" sz="2000" dirty="0"/>
              <a:t>行政課題とハッカソンを活用した官民の取組</a:t>
            </a:r>
            <a:r>
              <a:rPr lang="ja-JP" sz="2000" dirty="0"/>
              <a:t>】</a:t>
            </a:r>
            <a:endParaRPr lang="en-US" altLang="ja-JP" sz="2000" dirty="0"/>
          </a:p>
          <a:p>
            <a:pPr marL="0" lvl="0" indent="0" algn="l" rtl="0">
              <a:lnSpc>
                <a:spcPct val="90000"/>
              </a:lnSpc>
              <a:spcBef>
                <a:spcPts val="0"/>
              </a:spcBef>
              <a:spcAft>
                <a:spcPts val="0"/>
              </a:spcAft>
              <a:buClr>
                <a:schemeClr val="dk1"/>
              </a:buClr>
              <a:buSzPts val="2400"/>
              <a:buNone/>
            </a:pPr>
            <a:r>
              <a:rPr lang="ja-JP" altLang="ja-JP" sz="2000" kern="0" dirty="0">
                <a:effectLst/>
                <a:ea typeface="ＭＳ Ｐゴシック" panose="020B0600070205080204" pitchFamily="50" charset="-128"/>
                <a:cs typeface="ＭＳ Ｐゴシック" panose="020B0600070205080204" pitchFamily="50" charset="-128"/>
              </a:rPr>
              <a:t>行政の中で</a:t>
            </a:r>
            <a:r>
              <a:rPr lang="en-US" altLang="ja-JP" sz="2000" kern="0" dirty="0">
                <a:effectLst/>
                <a:ea typeface="ＭＳ Ｐゴシック" panose="020B0600070205080204" pitchFamily="50" charset="-128"/>
                <a:cs typeface="ＭＳ Ｐゴシック" panose="020B0600070205080204" pitchFamily="50" charset="-128"/>
              </a:rPr>
              <a:t>3</a:t>
            </a:r>
            <a:r>
              <a:rPr lang="ja-JP" altLang="ja-JP" sz="2000" kern="0" dirty="0">
                <a:effectLst/>
                <a:ea typeface="ＭＳ Ｐゴシック" panose="020B0600070205080204" pitchFamily="50" charset="-128"/>
                <a:cs typeface="ＭＳ Ｐゴシック" panose="020B0600070205080204" pitchFamily="50" charset="-128"/>
              </a:rPr>
              <a:t>年間、</a:t>
            </a:r>
            <a:r>
              <a:rPr lang="ja-JP" altLang="en-US" sz="2000" kern="0" dirty="0">
                <a:effectLst/>
                <a:ea typeface="ＭＳ Ｐゴシック" panose="020B0600070205080204" pitchFamily="50" charset="-128"/>
                <a:cs typeface="ＭＳ Ｐゴシック" panose="020B0600070205080204" pitchFamily="50" charset="-128"/>
              </a:rPr>
              <a:t>ハッカソン（都知事杯、</a:t>
            </a:r>
            <a:r>
              <a:rPr lang="en-US" altLang="ja-JP" sz="2000" kern="0" dirty="0">
                <a:effectLst/>
                <a:ea typeface="ＭＳ Ｐゴシック" panose="020B0600070205080204" pitchFamily="50" charset="-128"/>
                <a:cs typeface="ＭＳ Ｐゴシック" panose="020B0600070205080204" pitchFamily="50" charset="-128"/>
              </a:rPr>
              <a:t>OSS</a:t>
            </a:r>
            <a:r>
              <a:rPr lang="ja-JP" altLang="en-US" sz="2000" kern="0" dirty="0">
                <a:effectLst/>
                <a:ea typeface="ＭＳ Ｐゴシック" panose="020B0600070205080204" pitchFamily="50" charset="-128"/>
                <a:cs typeface="ＭＳ Ｐゴシック" panose="020B0600070205080204" pitchFamily="50" charset="-128"/>
              </a:rPr>
              <a:t>、デジタル庁）</a:t>
            </a:r>
            <a:r>
              <a:rPr lang="ja-JP" altLang="en-US" sz="2000" dirty="0">
                <a:ea typeface="ＭＳ Ｐゴシック" panose="020B0600070205080204" pitchFamily="50" charset="-128"/>
                <a:cs typeface="ＭＳ Ｐゴシック" panose="020B0600070205080204" pitchFamily="50" charset="-128"/>
              </a:rPr>
              <a:t>に</a:t>
            </a:r>
            <a:r>
              <a:rPr lang="ja-JP" altLang="en-US" sz="2000" kern="0" dirty="0">
                <a:effectLst/>
                <a:ea typeface="ＭＳ Ｐゴシック" panose="020B0600070205080204" pitchFamily="50" charset="-128"/>
                <a:cs typeface="ＭＳ Ｐゴシック" panose="020B0600070205080204" pitchFamily="50" charset="-128"/>
              </a:rPr>
              <a:t>関わり</a:t>
            </a:r>
            <a:r>
              <a:rPr lang="ja-JP" altLang="ja-JP" sz="2000" kern="0" dirty="0">
                <a:effectLst/>
                <a:ea typeface="ＭＳ Ｐゴシック" panose="020B0600070205080204" pitchFamily="50" charset="-128"/>
                <a:cs typeface="ＭＳ Ｐゴシック" panose="020B0600070205080204" pitchFamily="50" charset="-128"/>
              </a:rPr>
              <a:t>、だいたいパターン化</a:t>
            </a:r>
            <a:r>
              <a:rPr lang="ja-JP" altLang="en-US" sz="2000" kern="0" dirty="0">
                <a:effectLst/>
                <a:ea typeface="ＭＳ Ｐゴシック" panose="020B0600070205080204" pitchFamily="50" charset="-128"/>
                <a:cs typeface="ＭＳ Ｐゴシック" panose="020B0600070205080204" pitchFamily="50" charset="-128"/>
              </a:rPr>
              <a:t>が見えて</a:t>
            </a:r>
            <a:r>
              <a:rPr lang="ja-JP" altLang="ja-JP" sz="2000" kern="0" dirty="0">
                <a:effectLst/>
                <a:ea typeface="ＭＳ Ｐゴシック" panose="020B0600070205080204" pitchFamily="50" charset="-128"/>
                <a:cs typeface="ＭＳ Ｐゴシック" panose="020B0600070205080204" pitchFamily="50" charset="-128"/>
              </a:rPr>
              <a:t>きました</a:t>
            </a:r>
            <a:r>
              <a:rPr lang="ja-JP" altLang="en-US" sz="2000" kern="0" dirty="0">
                <a:effectLst/>
                <a:ea typeface="ＭＳ Ｐゴシック" panose="020B0600070205080204" pitchFamily="50" charset="-128"/>
                <a:cs typeface="ＭＳ Ｐゴシック" panose="020B0600070205080204" pitchFamily="50" charset="-128"/>
              </a:rPr>
              <a:t>。</a:t>
            </a:r>
            <a:endParaRPr lang="en-US" altLang="ja-JP" sz="2000" kern="0" dirty="0">
              <a:effectLst/>
              <a:ea typeface="ＭＳ Ｐゴシック" panose="020B0600070205080204" pitchFamily="50" charset="-128"/>
              <a:cs typeface="ＭＳ Ｐゴシック" panose="020B0600070205080204" pitchFamily="50" charset="-128"/>
            </a:endParaRPr>
          </a:p>
          <a:p>
            <a:pPr marL="0" lvl="0" indent="0" algn="l" rtl="0">
              <a:lnSpc>
                <a:spcPct val="90000"/>
              </a:lnSpc>
              <a:spcBef>
                <a:spcPts val="0"/>
              </a:spcBef>
              <a:spcAft>
                <a:spcPts val="0"/>
              </a:spcAft>
              <a:buClr>
                <a:schemeClr val="dk1"/>
              </a:buClr>
              <a:buSzPts val="2400"/>
              <a:buNone/>
            </a:pPr>
            <a:r>
              <a:rPr lang="ja-JP" altLang="ja-JP" sz="2000" kern="0" dirty="0">
                <a:effectLst/>
                <a:ea typeface="ＭＳ Ｐゴシック" panose="020B0600070205080204" pitchFamily="50" charset="-128"/>
                <a:cs typeface="ＭＳ Ｐゴシック" panose="020B0600070205080204" pitchFamily="50" charset="-128"/>
              </a:rPr>
              <a:t>この流れは、</a:t>
            </a:r>
            <a:r>
              <a:rPr lang="ja-JP" altLang="en-US" sz="2000" kern="0" dirty="0">
                <a:effectLst/>
                <a:ea typeface="ＭＳ Ｐゴシック" panose="020B0600070205080204" pitchFamily="50" charset="-128"/>
                <a:cs typeface="ＭＳ Ｐゴシック" panose="020B0600070205080204" pitchFamily="50" charset="-128"/>
              </a:rPr>
              <a:t>行政に</a:t>
            </a:r>
            <a:r>
              <a:rPr lang="ja-JP" altLang="ja-JP" sz="2000" kern="0" dirty="0">
                <a:effectLst/>
                <a:ea typeface="ＭＳ Ｐゴシック" panose="020B0600070205080204" pitchFamily="50" charset="-128"/>
                <a:cs typeface="ＭＳ Ｐゴシック" panose="020B0600070205080204" pitchFamily="50" charset="-128"/>
              </a:rPr>
              <a:t>ジャストフィットします</a:t>
            </a:r>
            <a:r>
              <a:rPr lang="ja-JP" altLang="en-US" sz="2000" kern="0" dirty="0">
                <a:effectLst/>
                <a:ea typeface="ＭＳ Ｐゴシック" panose="020B0600070205080204" pitchFamily="50" charset="-128"/>
                <a:cs typeface="ＭＳ Ｐゴシック" panose="020B0600070205080204" pitchFamily="50" charset="-128"/>
              </a:rPr>
              <a:t>。</a:t>
            </a:r>
            <a:r>
              <a:rPr lang="en-US" altLang="ja-JP" sz="2000" kern="0" dirty="0">
                <a:effectLst/>
                <a:ea typeface="ＭＳ Ｐゴシック" panose="020B0600070205080204" pitchFamily="50" charset="-128"/>
                <a:cs typeface="ＭＳ Ｐゴシック" panose="020B0600070205080204" pitchFamily="50" charset="-128"/>
              </a:rPr>
              <a:t>OSS</a:t>
            </a:r>
            <a:r>
              <a:rPr lang="ja-JP" altLang="en-US" sz="2000" kern="0" dirty="0">
                <a:effectLst/>
                <a:ea typeface="ＭＳ Ｐゴシック" panose="020B0600070205080204" pitchFamily="50" charset="-128"/>
                <a:cs typeface="ＭＳ Ｐゴシック" panose="020B0600070205080204" pitchFamily="50" charset="-128"/>
              </a:rPr>
              <a:t>だと</a:t>
            </a:r>
            <a:r>
              <a:rPr lang="ja-JP" altLang="ja-JP" sz="2000" kern="0" dirty="0">
                <a:effectLst/>
                <a:ea typeface="ＭＳ Ｐゴシック" panose="020B0600070205080204" pitchFamily="50" charset="-128"/>
                <a:cs typeface="ＭＳ Ｐゴシック" panose="020B0600070205080204" pitchFamily="50" charset="-128"/>
              </a:rPr>
              <a:t>特に</a:t>
            </a:r>
            <a:r>
              <a:rPr lang="ja-JP" altLang="en-US" sz="2000" kern="0" dirty="0">
                <a:effectLst/>
                <a:ea typeface="ＭＳ Ｐゴシック" panose="020B0600070205080204" pitchFamily="50" charset="-128"/>
                <a:cs typeface="ＭＳ Ｐゴシック" panose="020B0600070205080204" pitchFamily="50" charset="-128"/>
              </a:rPr>
              <a:t>親和性が高いです</a:t>
            </a:r>
            <a:r>
              <a:rPr lang="ja-JP" altLang="ja-JP" sz="2000" kern="0" dirty="0">
                <a:effectLst/>
                <a:ea typeface="ＭＳ Ｐゴシック" panose="020B0600070205080204" pitchFamily="50" charset="-128"/>
                <a:cs typeface="ＭＳ Ｐゴシック" panose="020B0600070205080204" pitchFamily="50" charset="-128"/>
              </a:rPr>
              <a:t>。</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現在のような</a:t>
            </a:r>
            <a:r>
              <a:rPr lang="ja-JP" altLang="ja-JP" sz="2000" kern="0" dirty="0">
                <a:effectLst/>
                <a:ea typeface="ＭＳ Ｐゴシック" panose="020B0600070205080204" pitchFamily="50" charset="-128"/>
                <a:cs typeface="ＭＳ Ｐゴシック" panose="020B0600070205080204" pitchFamily="50" charset="-128"/>
              </a:rPr>
              <a:t>技術の進化が激しい（クラウド／セキュリティ／</a:t>
            </a:r>
            <a:r>
              <a:rPr lang="en-US" altLang="ja-JP" sz="2000" kern="0" dirty="0">
                <a:effectLst/>
                <a:ea typeface="ＭＳ Ｐゴシック" panose="020B0600070205080204" pitchFamily="50" charset="-128"/>
                <a:cs typeface="ＭＳ Ｐゴシック" panose="020B0600070205080204" pitchFamily="50" charset="-128"/>
              </a:rPr>
              <a:t>AI</a:t>
            </a:r>
            <a:r>
              <a:rPr lang="ja-JP" altLang="ja-JP" sz="2000" kern="0" dirty="0">
                <a:effectLst/>
                <a:ea typeface="ＭＳ Ｐゴシック" panose="020B0600070205080204" pitchFamily="50" charset="-128"/>
                <a:cs typeface="ＭＳ Ｐゴシック" panose="020B0600070205080204" pitchFamily="50" charset="-128"/>
              </a:rPr>
              <a:t>）時代には</a:t>
            </a:r>
            <a:r>
              <a:rPr lang="ja-JP" altLang="en-US" sz="2000" kern="0" dirty="0">
                <a:effectLst/>
                <a:ea typeface="ＭＳ Ｐゴシック" panose="020B0600070205080204" pitchFamily="50" charset="-128"/>
                <a:cs typeface="ＭＳ Ｐゴシック" panose="020B0600070205080204" pitchFamily="50" charset="-128"/>
              </a:rPr>
              <a:t>、社会実装および</a:t>
            </a:r>
            <a:r>
              <a:rPr lang="ja-JP" altLang="ja-JP" sz="2000" kern="0" dirty="0">
                <a:effectLst/>
                <a:ea typeface="ＭＳ Ｐゴシック" panose="020B0600070205080204" pitchFamily="50" charset="-128"/>
                <a:cs typeface="ＭＳ Ｐゴシック" panose="020B0600070205080204" pitchFamily="50" charset="-128"/>
              </a:rPr>
              <a:t>導入に結び付く確率が高い</a:t>
            </a:r>
            <a:r>
              <a:rPr lang="ja-JP" altLang="en-US" sz="2000" kern="0" dirty="0">
                <a:effectLst/>
                <a:ea typeface="ＭＳ Ｐゴシック" panose="020B0600070205080204" pitchFamily="50" charset="-128"/>
                <a:cs typeface="ＭＳ Ｐゴシック" panose="020B0600070205080204" pitchFamily="50" charset="-128"/>
              </a:rPr>
              <a:t>よう</a:t>
            </a:r>
            <a:r>
              <a:rPr lang="ja-JP" altLang="ja-JP" sz="2000" kern="0" dirty="0">
                <a:effectLst/>
                <a:ea typeface="ＭＳ Ｐゴシック" panose="020B0600070205080204" pitchFamily="50" charset="-128"/>
                <a:cs typeface="ＭＳ Ｐゴシック" panose="020B0600070205080204" pitchFamily="50" charset="-128"/>
              </a:rPr>
              <a:t>です。スタートアップも</a:t>
            </a:r>
            <a:r>
              <a:rPr lang="ja-JP" altLang="en-US" sz="2000" kern="0" dirty="0">
                <a:effectLst/>
                <a:ea typeface="ＭＳ Ｐゴシック" panose="020B0600070205080204" pitchFamily="50" charset="-128"/>
                <a:cs typeface="ＭＳ Ｐゴシック" panose="020B0600070205080204" pitchFamily="50" charset="-128"/>
              </a:rPr>
              <a:t>同様の</a:t>
            </a:r>
            <a:r>
              <a:rPr lang="ja-JP" altLang="ja-JP" sz="2000" kern="0" dirty="0">
                <a:effectLst/>
                <a:ea typeface="ＭＳ Ｐゴシック" panose="020B0600070205080204" pitchFamily="50" charset="-128"/>
                <a:cs typeface="ＭＳ Ｐゴシック" panose="020B0600070205080204" pitchFamily="50" charset="-128"/>
              </a:rPr>
              <a:t>ようです。</a:t>
            </a:r>
            <a:br>
              <a:rPr lang="en-US" altLang="ja-JP" sz="2000" kern="0" dirty="0">
                <a:effectLst/>
                <a:ea typeface="ＭＳ Ｐゴシック" panose="020B0600070205080204" pitchFamily="50" charset="-128"/>
                <a:cs typeface="ＭＳ Ｐゴシック" panose="020B0600070205080204" pitchFamily="50" charset="-128"/>
              </a:rPr>
            </a:br>
            <a:br>
              <a:rPr lang="en-US" altLang="ja-JP" sz="2000" kern="0" dirty="0">
                <a:effectLst/>
                <a:ea typeface="ＭＳ Ｐゴシック" panose="020B0600070205080204" pitchFamily="50" charset="-128"/>
                <a:cs typeface="ＭＳ Ｐゴシック" panose="020B0600070205080204" pitchFamily="50" charset="-128"/>
              </a:rPr>
            </a:br>
            <a:r>
              <a:rPr lang="ja-JP" altLang="ja-JP" sz="2000" kern="0" dirty="0">
                <a:effectLst/>
                <a:ea typeface="ＭＳ Ｐゴシック" panose="020B0600070205080204" pitchFamily="50" charset="-128"/>
                <a:cs typeface="ＭＳ Ｐゴシック" panose="020B0600070205080204" pitchFamily="50" charset="-128"/>
              </a:rPr>
              <a:t>【ステップ】</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1.</a:t>
            </a:r>
            <a:r>
              <a:rPr lang="ja-JP" altLang="ja-JP" sz="2000" kern="0" dirty="0">
                <a:effectLst/>
                <a:ea typeface="ＭＳ Ｐゴシック" panose="020B0600070205080204" pitchFamily="50" charset="-128"/>
                <a:cs typeface="ＭＳ Ｐゴシック" panose="020B0600070205080204" pitchFamily="50" charset="-128"/>
              </a:rPr>
              <a:t>課題発掘　　　　</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2.</a:t>
            </a:r>
            <a:r>
              <a:rPr lang="ja-JP" altLang="ja-JP" sz="2000" kern="0" dirty="0">
                <a:effectLst/>
                <a:ea typeface="ＭＳ Ｐゴシック" panose="020B0600070205080204" pitchFamily="50" charset="-128"/>
                <a:cs typeface="ＭＳ Ｐゴシック" panose="020B0600070205080204" pitchFamily="50" charset="-128"/>
              </a:rPr>
              <a:t>マッチング　　　</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3.PoC</a:t>
            </a:r>
            <a:r>
              <a:rPr lang="ja-JP" altLang="ja-JP" sz="2000" kern="0" dirty="0">
                <a:effectLst/>
                <a:ea typeface="ＭＳ Ｐゴシック" panose="020B0600070205080204" pitchFamily="50" charset="-128"/>
                <a:cs typeface="ＭＳ Ｐゴシック" panose="020B0600070205080204" pitchFamily="50" charset="-128"/>
              </a:rPr>
              <a:t>　　　　　　</a:t>
            </a: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←②</a:t>
            </a:r>
            <a:r>
              <a:rPr lang="ja-JP" altLang="en-US" sz="2000" kern="0" dirty="0">
                <a:effectLst/>
                <a:ea typeface="ＭＳ Ｐゴシック" panose="020B0600070205080204" pitchFamily="50" charset="-128"/>
                <a:cs typeface="ＭＳ Ｐゴシック" panose="020B0600070205080204" pitchFamily="50" charset="-128"/>
              </a:rPr>
              <a:t>（</a:t>
            </a:r>
            <a:r>
              <a:rPr lang="en-US" altLang="ja-JP" sz="2000" kern="0" dirty="0">
                <a:effectLst/>
                <a:ea typeface="ＭＳ Ｐゴシック" panose="020B0600070205080204" pitchFamily="50" charset="-128"/>
                <a:cs typeface="ＭＳ Ｐゴシック" panose="020B0600070205080204" pitchFamily="50" charset="-128"/>
              </a:rPr>
              <a:t>Re</a:t>
            </a:r>
            <a:r>
              <a:rPr lang="ja-JP" altLang="en-US" sz="2000" dirty="0">
                <a:ea typeface="ＭＳ Ｐゴシック" panose="020B0600070205080204" pitchFamily="50" charset="-128"/>
                <a:cs typeface="ＭＳ Ｐゴシック" panose="020B0600070205080204" pitchFamily="50" charset="-128"/>
              </a:rPr>
              <a:t> </a:t>
            </a:r>
            <a:r>
              <a:rPr lang="en-US" altLang="ja-JP" sz="2000" dirty="0">
                <a:ea typeface="ＭＳ Ｐゴシック" panose="020B0600070205080204" pitchFamily="50" charset="-128"/>
                <a:cs typeface="ＭＳ Ｐゴシック" panose="020B0600070205080204" pitchFamily="50" charset="-128"/>
              </a:rPr>
              <a:t>PoC</a:t>
            </a:r>
            <a:r>
              <a:rPr lang="ja-JP" altLang="en-US" sz="2000" kern="0" dirty="0">
                <a:effectLst/>
                <a:ea typeface="ＭＳ Ｐゴシック" panose="020B0600070205080204" pitchFamily="50" charset="-128"/>
                <a:cs typeface="ＭＳ Ｐゴシック" panose="020B0600070205080204" pitchFamily="50" charset="-128"/>
              </a:rPr>
              <a:t>）</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4.</a:t>
            </a:r>
            <a:r>
              <a:rPr lang="ja-JP" altLang="ja-JP" sz="2000" kern="0" dirty="0">
                <a:effectLst/>
                <a:ea typeface="ＭＳ Ｐゴシック" panose="020B0600070205080204" pitchFamily="50" charset="-128"/>
                <a:cs typeface="ＭＳ Ｐゴシック" panose="020B0600070205080204" pitchFamily="50" charset="-128"/>
              </a:rPr>
              <a:t>発表　　　　　　</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5.</a:t>
            </a:r>
            <a:r>
              <a:rPr lang="ja-JP" altLang="ja-JP" sz="2000" kern="0" dirty="0">
                <a:effectLst/>
                <a:ea typeface="ＭＳ Ｐゴシック" panose="020B0600070205080204" pitchFamily="50" charset="-128"/>
                <a:cs typeface="ＭＳ Ｐゴシック" panose="020B0600070205080204" pitchFamily="50" charset="-128"/>
              </a:rPr>
              <a:t>企画、予算準備等</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6.</a:t>
            </a:r>
            <a:r>
              <a:rPr lang="ja-JP" altLang="ja-JP" sz="2000" kern="0" dirty="0">
                <a:effectLst/>
                <a:ea typeface="ＭＳ Ｐゴシック" panose="020B0600070205080204" pitchFamily="50" charset="-128"/>
                <a:cs typeface="ＭＳ Ｐゴシック" panose="020B0600070205080204" pitchFamily="50" charset="-128"/>
              </a:rPr>
              <a:t>マッチング</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7.</a:t>
            </a:r>
            <a:r>
              <a:rPr lang="ja-JP" altLang="ja-JP" sz="2000" kern="0" dirty="0">
                <a:effectLst/>
                <a:ea typeface="ＭＳ Ｐゴシック" panose="020B0600070205080204" pitchFamily="50" charset="-128"/>
                <a:cs typeface="ＭＳ Ｐゴシック" panose="020B0600070205080204" pitchFamily="50" charset="-128"/>
              </a:rPr>
              <a:t>本番開発・導入　</a:t>
            </a: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←①</a:t>
            </a:r>
            <a:r>
              <a:rPr lang="ja-JP" altLang="en-US" sz="2000" kern="0" dirty="0">
                <a:effectLst/>
                <a:ea typeface="ＭＳ Ｐゴシック" panose="020B0600070205080204" pitchFamily="50" charset="-128"/>
                <a:cs typeface="ＭＳ Ｐゴシック" panose="020B0600070205080204" pitchFamily="50" charset="-128"/>
              </a:rPr>
              <a:t>、</a:t>
            </a:r>
            <a:r>
              <a:rPr lang="en-US" altLang="ja-JP" sz="2000" kern="0" dirty="0">
                <a:effectLst/>
                <a:ea typeface="ＭＳ Ｐゴシック" panose="020B0600070205080204" pitchFamily="50" charset="-128"/>
                <a:cs typeface="ＭＳ Ｐゴシック" panose="020B0600070205080204" pitchFamily="50" charset="-128"/>
              </a:rPr>
              <a:t>④</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8.</a:t>
            </a:r>
            <a:r>
              <a:rPr lang="ja-JP" altLang="ja-JP" sz="2000" kern="0" dirty="0">
                <a:effectLst/>
                <a:ea typeface="ＭＳ Ｐゴシック" panose="020B0600070205080204" pitchFamily="50" charset="-128"/>
                <a:cs typeface="ＭＳ Ｐゴシック" panose="020B0600070205080204" pitchFamily="50" charset="-128"/>
              </a:rPr>
              <a:t>運用　　　　　　</a:t>
            </a: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←③</a:t>
            </a:r>
            <a:br>
              <a:rPr lang="en-US" altLang="ja-JP" sz="2000" kern="0" dirty="0">
                <a:effectLst/>
                <a:ea typeface="ＭＳ Ｐゴシック" panose="020B0600070205080204" pitchFamily="50" charset="-128"/>
                <a:cs typeface="ＭＳ Ｐゴシック" panose="020B0600070205080204" pitchFamily="50" charset="-128"/>
              </a:rPr>
            </a:br>
            <a:endParaRPr lang="en-US" altLang="ja-JP" sz="2000" kern="0" dirty="0">
              <a:effectLst/>
              <a:ea typeface="ＭＳ Ｐゴシック" panose="020B0600070205080204" pitchFamily="50" charset="-128"/>
              <a:cs typeface="ＭＳ Ｐゴシック" panose="020B0600070205080204" pitchFamily="50" charset="-128"/>
            </a:endParaRPr>
          </a:p>
          <a:p>
            <a:pPr marL="0" lvl="0" indent="0" algn="l" rtl="0">
              <a:lnSpc>
                <a:spcPct val="90000"/>
              </a:lnSpc>
              <a:spcBef>
                <a:spcPts val="0"/>
              </a:spcBef>
              <a:spcAft>
                <a:spcPts val="0"/>
              </a:spcAft>
              <a:buClr>
                <a:schemeClr val="dk1"/>
              </a:buClr>
              <a:buSzPts val="2400"/>
              <a:buNone/>
            </a:pPr>
            <a:r>
              <a:rPr lang="ja-JP" altLang="ja-JP" sz="2000" kern="0" dirty="0">
                <a:effectLst/>
                <a:ea typeface="ＭＳ Ｐゴシック" panose="020B0600070205080204" pitchFamily="50" charset="-128"/>
                <a:cs typeface="ＭＳ Ｐゴシック" panose="020B0600070205080204" pitchFamily="50" charset="-128"/>
              </a:rPr>
              <a:t>【</a:t>
            </a:r>
            <a:r>
              <a:rPr lang="ja-JP" altLang="en-US" sz="2000" kern="0" dirty="0">
                <a:effectLst/>
                <a:ea typeface="ＭＳ Ｐゴシック" panose="020B0600070205080204" pitchFamily="50" charset="-128"/>
                <a:cs typeface="ＭＳ Ｐゴシック" panose="020B0600070205080204" pitchFamily="50" charset="-128"/>
              </a:rPr>
              <a:t>具体</a:t>
            </a:r>
            <a:r>
              <a:rPr lang="ja-JP" altLang="ja-JP" sz="2000" kern="0" dirty="0">
                <a:effectLst/>
                <a:ea typeface="ＭＳ Ｐゴシック" panose="020B0600070205080204" pitchFamily="50" charset="-128"/>
                <a:cs typeface="ＭＳ Ｐゴシック" panose="020B0600070205080204" pitchFamily="50" charset="-128"/>
              </a:rPr>
              <a:t>】</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①</a:t>
            </a:r>
            <a:r>
              <a:rPr lang="en-US" altLang="ja-JP" sz="2000" kern="0" dirty="0" err="1">
                <a:effectLst/>
                <a:ea typeface="ＭＳ Ｐゴシック" panose="020B0600070205080204" pitchFamily="50" charset="-128"/>
                <a:cs typeface="ＭＳ Ｐゴシック" panose="020B0600070205080204" pitchFamily="50" charset="-128"/>
              </a:rPr>
              <a:t>OpenData</a:t>
            </a:r>
            <a:r>
              <a:rPr lang="en-US" altLang="ja-JP" sz="2000" kern="0" dirty="0">
                <a:effectLst/>
                <a:ea typeface="ＭＳ Ｐゴシック" panose="020B0600070205080204" pitchFamily="50" charset="-128"/>
                <a:cs typeface="ＭＳ Ｐゴシック" panose="020B0600070205080204" pitchFamily="50" charset="-128"/>
              </a:rPr>
              <a:t> Bridge</a:t>
            </a:r>
            <a:r>
              <a:rPr lang="ja-JP" altLang="en-US" sz="2000" kern="0" dirty="0">
                <a:effectLst/>
                <a:ea typeface="ＭＳ Ｐゴシック" panose="020B0600070205080204" pitchFamily="50" charset="-128"/>
                <a:cs typeface="ＭＳ Ｐゴシック" panose="020B0600070205080204" pitchFamily="50" charset="-128"/>
              </a:rPr>
              <a:t>（北九州市</a:t>
            </a:r>
            <a:r>
              <a:rPr lang="en-US" altLang="ja-JP" sz="2000" kern="0" dirty="0">
                <a:effectLst/>
                <a:ea typeface="ＭＳ Ｐゴシック" panose="020B0600070205080204" pitchFamily="50" charset="-128"/>
                <a:cs typeface="ＭＳ Ｐゴシック" panose="020B0600070205080204" pitchFamily="50" charset="-128"/>
              </a:rPr>
              <a:t>96</a:t>
            </a:r>
            <a:r>
              <a:rPr lang="ja-JP" altLang="en-US" sz="2000" kern="0" dirty="0">
                <a:effectLst/>
                <a:ea typeface="ＭＳ Ｐゴシック" panose="020B0600070205080204" pitchFamily="50" charset="-128"/>
                <a:cs typeface="ＭＳ Ｐゴシック" panose="020B0600070205080204" pitchFamily="50" charset="-128"/>
              </a:rPr>
              <a:t>万人実証　</a:t>
            </a:r>
            <a:r>
              <a:rPr lang="ja-JP" altLang="en-US" sz="2000" dirty="0">
                <a:ea typeface="ＭＳ Ｐゴシック" panose="020B0600070205080204" pitchFamily="50" charset="-128"/>
                <a:cs typeface="ＭＳ Ｐゴシック" panose="020B0600070205080204" pitchFamily="50" charset="-128"/>
              </a:rPr>
              <a:t>／　</a:t>
            </a:r>
            <a:r>
              <a:rPr lang="ja-JP" altLang="en-US" sz="2000" kern="0" dirty="0">
                <a:effectLst/>
                <a:ea typeface="ＭＳ Ｐゴシック" panose="020B0600070205080204" pitchFamily="50" charset="-128"/>
                <a:cs typeface="ＭＳ Ｐゴシック" panose="020B0600070205080204" pitchFamily="50" charset="-128"/>
              </a:rPr>
              <a:t>スピンオフしたチームがデジタル庁案件を受注）</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②</a:t>
            </a:r>
            <a:r>
              <a:rPr lang="ja-JP" altLang="ja-JP" sz="2000" kern="0" dirty="0">
                <a:effectLst/>
                <a:ea typeface="ＭＳ Ｐゴシック" panose="020B0600070205080204" pitchFamily="50" charset="-128"/>
                <a:cs typeface="ＭＳ Ｐゴシック" panose="020B0600070205080204" pitchFamily="50" charset="-128"/>
              </a:rPr>
              <a:t>マイナセーフティ</a:t>
            </a:r>
            <a:r>
              <a:rPr lang="ja-JP" altLang="en-US" sz="2000" kern="0" dirty="0">
                <a:effectLst/>
                <a:ea typeface="ＭＳ Ｐゴシック" panose="020B0600070205080204" pitchFamily="50" charset="-128"/>
                <a:cs typeface="ＭＳ Ｐゴシック" panose="020B0600070205080204" pitchFamily="50" charset="-128"/>
              </a:rPr>
              <a:t>（デジタル庁マイナポータルハッカソン）</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③</a:t>
            </a:r>
            <a:r>
              <a:rPr lang="ja-JP" altLang="en-US" sz="2000" kern="0" dirty="0">
                <a:effectLst/>
                <a:ea typeface="ＭＳ Ｐゴシック" panose="020B0600070205080204" pitchFamily="50" charset="-128"/>
                <a:cs typeface="ＭＳ Ｐゴシック" panose="020B0600070205080204" pitchFamily="50" charset="-128"/>
              </a:rPr>
              <a:t>八王子市</a:t>
            </a:r>
            <a:r>
              <a:rPr lang="en-US" altLang="ja-JP" sz="2000" kern="0" dirty="0">
                <a:effectLst/>
                <a:ea typeface="ＭＳ Ｐゴシック" panose="020B0600070205080204" pitchFamily="50" charset="-128"/>
                <a:cs typeface="ＭＳ Ｐゴシック" panose="020B0600070205080204" pitchFamily="50" charset="-128"/>
              </a:rPr>
              <a:t>OSS</a:t>
            </a:r>
            <a:r>
              <a:rPr lang="ja-JP" altLang="ja-JP" sz="2000" kern="0" dirty="0">
                <a:effectLst/>
                <a:ea typeface="ＭＳ Ｐゴシック" panose="020B0600070205080204" pitchFamily="50" charset="-128"/>
                <a:cs typeface="ＭＳ Ｐゴシック" panose="020B0600070205080204" pitchFamily="50" charset="-128"/>
              </a:rPr>
              <a:t>ハザードマップ　</a:t>
            </a:r>
            <a:r>
              <a:rPr lang="en-US" altLang="ja-JP" sz="2000" kern="0" dirty="0">
                <a:effectLst/>
                <a:ea typeface="ＭＳ Ｐゴシック" panose="020B0600070205080204" pitchFamily="50" charset="-128"/>
                <a:cs typeface="ＭＳ Ｐゴシック" panose="020B0600070205080204" pitchFamily="50" charset="-128"/>
              </a:rPr>
              <a:t>※</a:t>
            </a:r>
            <a:r>
              <a:rPr lang="ja-JP" altLang="ja-JP" sz="2000" kern="0" dirty="0">
                <a:effectLst/>
                <a:ea typeface="ＭＳ Ｐゴシック" panose="020B0600070205080204" pitchFamily="50" charset="-128"/>
                <a:cs typeface="ＭＳ Ｐゴシック" panose="020B0600070205080204" pitchFamily="50" charset="-128"/>
              </a:rPr>
              <a:t>約</a:t>
            </a:r>
            <a:r>
              <a:rPr lang="en-US" altLang="ja-JP" sz="2000" kern="0" dirty="0">
                <a:effectLst/>
                <a:ea typeface="ＭＳ Ｐゴシック" panose="020B0600070205080204" pitchFamily="50" charset="-128"/>
                <a:cs typeface="ＭＳ Ｐゴシック" panose="020B0600070205080204" pitchFamily="50" charset="-128"/>
              </a:rPr>
              <a:t>60</a:t>
            </a:r>
            <a:r>
              <a:rPr lang="ja-JP" altLang="ja-JP" sz="2000" kern="0" dirty="0">
                <a:effectLst/>
                <a:ea typeface="ＭＳ Ｐゴシック" panose="020B0600070205080204" pitchFamily="50" charset="-128"/>
                <a:cs typeface="ＭＳ Ｐゴシック" panose="020B0600070205080204" pitchFamily="50" charset="-128"/>
              </a:rPr>
              <a:t>万人向けサービス</a:t>
            </a:r>
            <a:br>
              <a:rPr lang="en-US" altLang="ja-JP" sz="2000" kern="0" dirty="0">
                <a:effectLst/>
                <a:ea typeface="ＭＳ Ｐゴシック" panose="020B0600070205080204" pitchFamily="50" charset="-128"/>
                <a:cs typeface="ＭＳ Ｐゴシック" panose="020B0600070205080204" pitchFamily="50" charset="-128"/>
              </a:rPr>
            </a:br>
            <a:r>
              <a:rPr lang="ja-JP" altLang="ja-JP" sz="2000" kern="0" dirty="0">
                <a:effectLst/>
                <a:ea typeface="ＭＳ Ｐゴシック" panose="020B0600070205080204" pitchFamily="50" charset="-128"/>
                <a:cs typeface="ＭＳ Ｐゴシック" panose="020B0600070205080204" pitchFamily="50" charset="-128"/>
              </a:rPr>
              <a:t>　</a:t>
            </a: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u="sng" kern="0" dirty="0">
                <a:solidFill>
                  <a:srgbClr val="0000FF"/>
                </a:solidFill>
                <a:effectLst/>
                <a:ea typeface="ＭＳ Ｐゴシック" panose="020B0600070205080204" pitchFamily="50" charset="-128"/>
                <a:cs typeface="ＭＳ Ｐゴシック" panose="020B0600070205080204" pitchFamily="50" charset="-128"/>
                <a:hlinkClick r:id="rId3"/>
              </a:rPr>
              <a:t>https://www.city.hachioji.tokyo.jp/tantoumadoguchi/004/003/p031953.html</a:t>
            </a:r>
            <a:br>
              <a:rPr lang="en-US" altLang="ja-JP" sz="2000" kern="0" dirty="0">
                <a:effectLst/>
                <a:ea typeface="ＭＳ Ｐゴシック" panose="020B0600070205080204" pitchFamily="50" charset="-128"/>
                <a:cs typeface="ＭＳ Ｐゴシック" panose="020B0600070205080204" pitchFamily="50" charset="-128"/>
              </a:rPr>
            </a:br>
            <a:r>
              <a:rPr lang="ja-JP" altLang="en-US" sz="2000" kern="0" dirty="0">
                <a:effectLst/>
                <a:ea typeface="ＭＳ Ｐゴシック" panose="020B0600070205080204" pitchFamily="50" charset="-128"/>
                <a:cs typeface="ＭＳ Ｐゴシック" panose="020B0600070205080204" pitchFamily="50" charset="-128"/>
              </a:rPr>
              <a:t>　</a:t>
            </a:r>
            <a:r>
              <a:rPr lang="en-US" altLang="ja-JP" sz="2000" kern="0" dirty="0">
                <a:effectLst/>
                <a:ea typeface="ＭＳ Ｐゴシック" panose="020B0600070205080204" pitchFamily="50" charset="-128"/>
                <a:cs typeface="ＭＳ Ｐゴシック" panose="020B0600070205080204" pitchFamily="50" charset="-128"/>
              </a:rPr>
              <a:t>④</a:t>
            </a:r>
            <a:r>
              <a:rPr lang="ja-JP" altLang="ja-JP" sz="2000" kern="0" dirty="0">
                <a:effectLst/>
                <a:ea typeface="ＭＳ Ｐゴシック" panose="020B0600070205080204" pitchFamily="50" charset="-128"/>
                <a:cs typeface="ＭＳ Ｐゴシック" panose="020B0600070205080204" pitchFamily="50" charset="-128"/>
              </a:rPr>
              <a:t>奥多摩</a:t>
            </a:r>
            <a:r>
              <a:rPr lang="ja-JP" altLang="en-US" sz="2000" kern="0" dirty="0">
                <a:effectLst/>
                <a:ea typeface="ＭＳ Ｐゴシック" panose="020B0600070205080204" pitchFamily="50" charset="-128"/>
                <a:cs typeface="ＭＳ Ｐゴシック" panose="020B0600070205080204" pitchFamily="50" charset="-128"/>
              </a:rPr>
              <a:t>村</a:t>
            </a:r>
            <a:r>
              <a:rPr lang="ja-JP" altLang="ja-JP" sz="2000" kern="0" dirty="0">
                <a:effectLst/>
                <a:ea typeface="ＭＳ Ｐゴシック" panose="020B0600070205080204" pitchFamily="50" charset="-128"/>
                <a:cs typeface="ＭＳ Ｐゴシック" panose="020B0600070205080204" pitchFamily="50" charset="-128"/>
              </a:rPr>
              <a:t>モンキーハンター</a:t>
            </a:r>
            <a:r>
              <a:rPr lang="ja-JP" altLang="en-US" sz="2000" kern="0" dirty="0">
                <a:effectLst/>
                <a:ea typeface="ＭＳ Ｐゴシック" panose="020B0600070205080204" pitchFamily="50" charset="-128"/>
                <a:cs typeface="ＭＳ Ｐゴシック" panose="020B0600070205080204" pitchFamily="50" charset="-128"/>
              </a:rPr>
              <a:t>（東京都</a:t>
            </a:r>
            <a:r>
              <a:rPr lang="en-US" altLang="ja-JP" sz="2000" kern="0" dirty="0">
                <a:effectLst/>
                <a:ea typeface="ＭＳ Ｐゴシック" panose="020B0600070205080204" pitchFamily="50" charset="-128"/>
                <a:cs typeface="ＭＳ Ｐゴシック" panose="020B0600070205080204" pitchFamily="50" charset="-128"/>
              </a:rPr>
              <a:t>OSS</a:t>
            </a:r>
            <a:r>
              <a:rPr lang="ja-JP" altLang="en-US" sz="2000" kern="0" dirty="0">
                <a:effectLst/>
                <a:ea typeface="ＭＳ Ｐゴシック" panose="020B0600070205080204" pitchFamily="50" charset="-128"/>
                <a:cs typeface="ＭＳ Ｐゴシック" panose="020B0600070205080204" pitchFamily="50" charset="-128"/>
              </a:rPr>
              <a:t>パーティ）</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0" descr="ChatGPT公式アプリ、米国ではリリースから5日間で48万回DL - iPhone Mania"/>
          <p:cNvPicPr preferRelativeResize="0"/>
          <p:nvPr/>
        </p:nvPicPr>
        <p:blipFill rotWithShape="1">
          <a:blip r:embed="rId3">
            <a:alphaModFix/>
          </a:blip>
          <a:srcRect/>
          <a:stretch/>
        </p:blipFill>
        <p:spPr>
          <a:xfrm>
            <a:off x="1867641" y="3719887"/>
            <a:ext cx="515359" cy="515359"/>
          </a:xfrm>
          <a:prstGeom prst="rect">
            <a:avLst/>
          </a:prstGeom>
          <a:noFill/>
          <a:ln>
            <a:noFill/>
          </a:ln>
        </p:spPr>
      </p:pic>
      <p:pic>
        <p:nvPicPr>
          <p:cNvPr id="234" name="Google Shape;234;p10" descr="ChatGPT公式アプリ、米国ではリリースから5日間で48万回DL - iPhone Mania"/>
          <p:cNvPicPr preferRelativeResize="0"/>
          <p:nvPr/>
        </p:nvPicPr>
        <p:blipFill rotWithShape="1">
          <a:blip r:embed="rId3">
            <a:alphaModFix/>
          </a:blip>
          <a:srcRect/>
          <a:stretch/>
        </p:blipFill>
        <p:spPr>
          <a:xfrm>
            <a:off x="1486641" y="3995053"/>
            <a:ext cx="515359" cy="515359"/>
          </a:xfrm>
          <a:prstGeom prst="rect">
            <a:avLst/>
          </a:prstGeom>
          <a:noFill/>
          <a:ln>
            <a:noFill/>
          </a:ln>
        </p:spPr>
      </p:pic>
      <p:sp>
        <p:nvSpPr>
          <p:cNvPr id="235" name="Google Shape;235;p10"/>
          <p:cNvSpPr/>
          <p:nvPr/>
        </p:nvSpPr>
        <p:spPr>
          <a:xfrm>
            <a:off x="1366220" y="2980498"/>
            <a:ext cx="8809411" cy="794333"/>
          </a:xfrm>
          <a:prstGeom prst="rect">
            <a:avLst/>
          </a:prstGeom>
          <a:solidFill>
            <a:srgbClr val="FFFF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1"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36" name="Google Shape;236;p10"/>
          <p:cNvSpPr/>
          <p:nvPr/>
        </p:nvSpPr>
        <p:spPr>
          <a:xfrm>
            <a:off x="1561041" y="3442227"/>
            <a:ext cx="2381251" cy="698501"/>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37" name="Google Shape;237;p10"/>
          <p:cNvSpPr/>
          <p:nvPr/>
        </p:nvSpPr>
        <p:spPr>
          <a:xfrm>
            <a:off x="7819292" y="3083169"/>
            <a:ext cx="2174632" cy="644769"/>
          </a:xfrm>
          <a:prstGeom prst="flowChartMultidocument">
            <a:avLst/>
          </a:prstGeom>
          <a:solidFill>
            <a:srgbClr val="FFF2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ea typeface="Arial"/>
                <a:cs typeface="Arial"/>
                <a:sym typeface="Arial"/>
              </a:rPr>
              <a:t>レシピの蓄積</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 name="Google Shape;23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altLang="ja-JP" sz="1200" b="0" i="0" u="none" strike="noStrike" kern="0" cap="none" spc="0" normalizeH="0" baseline="0" noProof="0">
                <a:ln>
                  <a:noFill/>
                </a:ln>
                <a:solidFill>
                  <a:srgbClr val="888888"/>
                </a:solidFill>
                <a:effectLst/>
                <a:uLnTx/>
                <a:uFillTx/>
                <a:latin typeface="Arial"/>
                <a:cs typeface="Arial"/>
                <a:sym typeface="Arial"/>
              </a:rPr>
              <a:t>2023/12/8</a:t>
            </a: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239" name="Google Shape;23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2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240" name="Google Shape;240;p10"/>
          <p:cNvSpPr txBox="1">
            <a:spLocks noGrp="1"/>
          </p:cNvSpPr>
          <p:nvPr>
            <p:ph type="title"/>
          </p:nvPr>
        </p:nvSpPr>
        <p:spPr>
          <a:xfrm>
            <a:off x="1075315" y="74684"/>
            <a:ext cx="9657571" cy="73059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Arial"/>
              <a:buNone/>
            </a:pPr>
            <a:r>
              <a:rPr lang="en-US" altLang="ja-JP" sz="4400" kern="0" dirty="0" err="1">
                <a:effectLst/>
                <a:ea typeface="ＭＳ Ｐゴシック" panose="020B0600070205080204" pitchFamily="50" charset="-128"/>
                <a:cs typeface="ＭＳ Ｐゴシック" panose="020B0600070205080204" pitchFamily="50" charset="-128"/>
              </a:rPr>
              <a:t>OpenData</a:t>
            </a:r>
            <a:r>
              <a:rPr lang="en-US" altLang="ja-JP" sz="4400" kern="0" dirty="0">
                <a:effectLst/>
                <a:ea typeface="ＭＳ Ｐゴシック" panose="020B0600070205080204" pitchFamily="50" charset="-128"/>
                <a:cs typeface="ＭＳ Ｐゴシック" panose="020B0600070205080204" pitchFamily="50" charset="-128"/>
              </a:rPr>
              <a:t> Bridge</a:t>
            </a:r>
            <a:r>
              <a:rPr lang="ja-JP" dirty="0"/>
              <a:t> ー 利用イメージ</a:t>
            </a:r>
            <a:endParaRPr dirty="0"/>
          </a:p>
        </p:txBody>
      </p:sp>
      <p:sp>
        <p:nvSpPr>
          <p:cNvPr id="241" name="Google Shape;241;p10"/>
          <p:cNvSpPr/>
          <p:nvPr/>
        </p:nvSpPr>
        <p:spPr>
          <a:xfrm>
            <a:off x="214530" y="1461478"/>
            <a:ext cx="1555200" cy="1034353"/>
          </a:xfrm>
          <a:prstGeom prst="foldedCorner">
            <a:avLst>
              <a:gd name="adj" fmla="val 16667"/>
            </a:avLst>
          </a:prstGeom>
          <a:solidFill>
            <a:srgbClr val="EDEDED"/>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新しい複雑な元データ</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42" name="Google Shape;242;p10" descr="ChatGPT公式アプリ、米国ではリリースから5日間で48万回DL - iPhone Mania"/>
          <p:cNvPicPr preferRelativeResize="0"/>
          <p:nvPr/>
        </p:nvPicPr>
        <p:blipFill rotWithShape="1">
          <a:blip r:embed="rId3">
            <a:alphaModFix/>
          </a:blip>
          <a:srcRect/>
          <a:stretch/>
        </p:blipFill>
        <p:spPr>
          <a:xfrm>
            <a:off x="2714309" y="3053139"/>
            <a:ext cx="515359" cy="515359"/>
          </a:xfrm>
          <a:prstGeom prst="rect">
            <a:avLst/>
          </a:prstGeom>
          <a:noFill/>
          <a:ln>
            <a:noFill/>
          </a:ln>
        </p:spPr>
      </p:pic>
      <p:grpSp>
        <p:nvGrpSpPr>
          <p:cNvPr id="243" name="Google Shape;243;p10"/>
          <p:cNvGrpSpPr/>
          <p:nvPr/>
        </p:nvGrpSpPr>
        <p:grpSpPr>
          <a:xfrm>
            <a:off x="3338754" y="1491911"/>
            <a:ext cx="559130" cy="1168003"/>
            <a:chOff x="7520675" y="5319931"/>
            <a:chExt cx="770488" cy="1277939"/>
          </a:xfrm>
        </p:grpSpPr>
        <p:sp>
          <p:nvSpPr>
            <p:cNvPr id="244" name="Google Shape;244;p10"/>
            <p:cNvSpPr/>
            <p:nvPr/>
          </p:nvSpPr>
          <p:spPr>
            <a:xfrm>
              <a:off x="7636732" y="5319931"/>
              <a:ext cx="538375" cy="538375"/>
            </a:xfrm>
            <a:prstGeom prst="ellipse">
              <a:avLst/>
            </a:prstGeom>
            <a:solidFill>
              <a:schemeClr val="accen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45" name="Google Shape;245;p10"/>
            <p:cNvSpPr/>
            <p:nvPr/>
          </p:nvSpPr>
          <p:spPr>
            <a:xfrm rot="-5400000">
              <a:off x="7560457" y="5867164"/>
              <a:ext cx="690924" cy="770488"/>
            </a:xfrm>
            <a:prstGeom prst="flowChartDelay">
              <a:avLst/>
            </a:prstGeom>
            <a:solidFill>
              <a:schemeClr val="accen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1"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246" name="Google Shape;246;p10"/>
          <p:cNvSpPr/>
          <p:nvPr/>
        </p:nvSpPr>
        <p:spPr>
          <a:xfrm rot="534542">
            <a:off x="2641510" y="2485091"/>
            <a:ext cx="707955" cy="667286"/>
          </a:xfrm>
          <a:custGeom>
            <a:avLst/>
            <a:gdLst/>
            <a:ahLst/>
            <a:cxnLst/>
            <a:rect l="l" t="t" r="r" b="b"/>
            <a:pathLst>
              <a:path w="120000" h="120000" extrusionOk="0">
                <a:moveTo>
                  <a:pt x="88771" y="90738"/>
                </a:moveTo>
                <a:lnTo>
                  <a:pt x="88771" y="90738"/>
                </a:lnTo>
                <a:cubicBezTo>
                  <a:pt x="75730" y="102349"/>
                  <a:pt x="56703" y="104927"/>
                  <a:pt x="40910" y="97223"/>
                </a:cubicBezTo>
                <a:cubicBezTo>
                  <a:pt x="25117" y="89520"/>
                  <a:pt x="15820" y="73126"/>
                  <a:pt x="17524" y="55985"/>
                </a:cubicBezTo>
                <a:cubicBezTo>
                  <a:pt x="19227" y="38844"/>
                  <a:pt x="31579" y="24496"/>
                  <a:pt x="48595" y="19894"/>
                </a:cubicBezTo>
                <a:cubicBezTo>
                  <a:pt x="65611" y="15292"/>
                  <a:pt x="83776" y="21385"/>
                  <a:pt x="94289" y="35222"/>
                </a:cubicBezTo>
                <a:lnTo>
                  <a:pt x="110310" y="31170"/>
                </a:lnTo>
                <a:lnTo>
                  <a:pt x="95002" y="51146"/>
                </a:lnTo>
                <a:lnTo>
                  <a:pt x="64002" y="42884"/>
                </a:lnTo>
                <a:lnTo>
                  <a:pt x="79496" y="38964"/>
                </a:lnTo>
                <a:cubicBezTo>
                  <a:pt x="67501" y="29185"/>
                  <a:pt x="49425" y="29988"/>
                  <a:pt x="38469" y="40788"/>
                </a:cubicBezTo>
                <a:cubicBezTo>
                  <a:pt x="27514" y="51588"/>
                  <a:pt x="27558" y="68561"/>
                  <a:pt x="38570" y="79310"/>
                </a:cubicBezTo>
                <a:cubicBezTo>
                  <a:pt x="49581" y="90060"/>
                  <a:pt x="67662" y="90781"/>
                  <a:pt x="79606" y="80946"/>
                </a:cubicBezTo>
                <a:close/>
              </a:path>
            </a:pathLst>
          </a:cu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7" name="Google Shape;247;p10"/>
          <p:cNvSpPr txBox="1"/>
          <p:nvPr/>
        </p:nvSpPr>
        <p:spPr>
          <a:xfrm>
            <a:off x="1868328" y="1614853"/>
            <a:ext cx="1853709" cy="10772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プロンプトを</a:t>
            </a:r>
            <a:b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b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試行錯誤し</a:t>
            </a:r>
            <a:endParaRPr kumimoji="0" sz="16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期待値の</a:t>
            </a:r>
            <a:r>
              <a:rPr kumimoji="0" lang="en-US" altLang="ja-JP" sz="1600" b="0" i="0" u="none" strike="noStrike" kern="0" cap="none" spc="0" normalizeH="0" baseline="0" noProof="0">
                <a:ln>
                  <a:noFill/>
                </a:ln>
                <a:solidFill>
                  <a:srgbClr val="000000"/>
                </a:solidFill>
                <a:effectLst/>
                <a:uLnTx/>
                <a:uFillTx/>
                <a:latin typeface="Arial"/>
                <a:ea typeface="Arial"/>
                <a:cs typeface="Arial"/>
                <a:sym typeface="Arial"/>
              </a:rPr>
              <a:t>CSV</a:t>
            </a:r>
            <a:br>
              <a:rPr kumimoji="0" lang="en-US" altLang="ja-JP" sz="1600" b="0" i="0" u="none" strike="noStrike" kern="0" cap="none" spc="0" normalizeH="0" baseline="0" noProof="0">
                <a:ln>
                  <a:noFill/>
                </a:ln>
                <a:solidFill>
                  <a:srgbClr val="000000"/>
                </a:solidFill>
                <a:effectLst/>
                <a:uLnTx/>
                <a:uFillTx/>
                <a:latin typeface="Arial"/>
                <a:ea typeface="Arial"/>
                <a:cs typeface="Arial"/>
                <a:sym typeface="Arial"/>
              </a:rPr>
            </a:b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を抽出</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48" name="Google Shape;248;p10"/>
          <p:cNvCxnSpPr/>
          <p:nvPr/>
        </p:nvCxnSpPr>
        <p:spPr>
          <a:xfrm>
            <a:off x="3921330" y="2022231"/>
            <a:ext cx="785446" cy="0"/>
          </a:xfrm>
          <a:prstGeom prst="straightConnector1">
            <a:avLst/>
          </a:prstGeom>
          <a:noFill/>
          <a:ln w="76200" cap="flat" cmpd="sng">
            <a:solidFill>
              <a:srgbClr val="00B050"/>
            </a:solidFill>
            <a:prstDash val="solid"/>
            <a:miter lim="800000"/>
            <a:headEnd type="none" w="sm" len="sm"/>
            <a:tailEnd type="triangle" w="med" len="med"/>
          </a:ln>
        </p:spPr>
      </p:cxnSp>
      <p:sp>
        <p:nvSpPr>
          <p:cNvPr id="249" name="Google Shape;249;p10"/>
          <p:cNvSpPr/>
          <p:nvPr/>
        </p:nvSpPr>
        <p:spPr>
          <a:xfrm>
            <a:off x="4636925" y="1461478"/>
            <a:ext cx="1435100" cy="865554"/>
          </a:xfrm>
          <a:prstGeom prst="foldedCorner">
            <a:avLst>
              <a:gd name="adj" fmla="val 16667"/>
            </a:avLst>
          </a:prstGeom>
          <a:solidFill>
            <a:srgbClr val="FFF2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成功した</a:t>
            </a:r>
            <a:b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b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プロンプト</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0" name="Google Shape;250;p10"/>
          <p:cNvSpPr txBox="1"/>
          <p:nvPr/>
        </p:nvSpPr>
        <p:spPr>
          <a:xfrm>
            <a:off x="386549" y="3082582"/>
            <a:ext cx="1723549" cy="400110"/>
          </a:xfrm>
          <a:prstGeom prst="rect">
            <a:avLst/>
          </a:prstGeom>
          <a:solidFill>
            <a:srgbClr val="FFFF00"/>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2000" b="1" i="0" u="none" strike="noStrike" kern="0" cap="none" spc="0" normalizeH="0" baseline="0" noProof="0">
                <a:ln>
                  <a:noFill/>
                </a:ln>
                <a:solidFill>
                  <a:srgbClr val="000000"/>
                </a:solidFill>
                <a:effectLst/>
                <a:uLnTx/>
                <a:uFillTx/>
                <a:latin typeface="Arial"/>
                <a:ea typeface="Arial"/>
                <a:cs typeface="Arial"/>
                <a:sym typeface="Arial"/>
              </a:rPr>
              <a:t>プロトタイプ</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51" name="Google Shape;251;p10"/>
          <p:cNvCxnSpPr/>
          <p:nvPr/>
        </p:nvCxnSpPr>
        <p:spPr>
          <a:xfrm>
            <a:off x="1434129" y="2340236"/>
            <a:ext cx="1075765" cy="871370"/>
          </a:xfrm>
          <a:prstGeom prst="straightConnector1">
            <a:avLst/>
          </a:prstGeom>
          <a:noFill/>
          <a:ln w="76200" cap="flat" cmpd="sng">
            <a:solidFill>
              <a:srgbClr val="757070"/>
            </a:solidFill>
            <a:prstDash val="solid"/>
            <a:miter lim="800000"/>
            <a:headEnd type="none" w="sm" len="sm"/>
            <a:tailEnd type="triangle" w="med" len="med"/>
          </a:ln>
        </p:spPr>
      </p:cxnSp>
      <p:sp>
        <p:nvSpPr>
          <p:cNvPr id="252" name="Google Shape;252;p10"/>
          <p:cNvSpPr/>
          <p:nvPr/>
        </p:nvSpPr>
        <p:spPr>
          <a:xfrm>
            <a:off x="8452787" y="1461478"/>
            <a:ext cx="1435100" cy="865554"/>
          </a:xfrm>
          <a:prstGeom prst="foldedCorner">
            <a:avLst>
              <a:gd name="adj" fmla="val 16667"/>
            </a:avLst>
          </a:prstGeom>
          <a:solidFill>
            <a:srgbClr val="FFF2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成功した</a:t>
            </a:r>
            <a:b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b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レシピ</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53" name="Google Shape;253;p10"/>
          <p:cNvGrpSpPr/>
          <p:nvPr/>
        </p:nvGrpSpPr>
        <p:grpSpPr>
          <a:xfrm>
            <a:off x="7330462" y="1491911"/>
            <a:ext cx="559130" cy="1168003"/>
            <a:chOff x="7520675" y="5319931"/>
            <a:chExt cx="770488" cy="1277939"/>
          </a:xfrm>
        </p:grpSpPr>
        <p:sp>
          <p:nvSpPr>
            <p:cNvPr id="254" name="Google Shape;254;p10"/>
            <p:cNvSpPr/>
            <p:nvPr/>
          </p:nvSpPr>
          <p:spPr>
            <a:xfrm>
              <a:off x="7636732" y="5319931"/>
              <a:ext cx="538375" cy="538375"/>
            </a:xfrm>
            <a:prstGeom prst="ellipse">
              <a:avLst/>
            </a:prstGeom>
            <a:solidFill>
              <a:schemeClr val="accen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55" name="Google Shape;255;p10"/>
            <p:cNvSpPr/>
            <p:nvPr/>
          </p:nvSpPr>
          <p:spPr>
            <a:xfrm rot="-5400000">
              <a:off x="7560457" y="5867164"/>
              <a:ext cx="690924" cy="770488"/>
            </a:xfrm>
            <a:prstGeom prst="flowChartDelay">
              <a:avLst/>
            </a:prstGeom>
            <a:solidFill>
              <a:schemeClr val="accen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1"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256" name="Google Shape;256;p10"/>
          <p:cNvSpPr txBox="1"/>
          <p:nvPr/>
        </p:nvSpPr>
        <p:spPr>
          <a:xfrm>
            <a:off x="7116846" y="1107831"/>
            <a:ext cx="1005403" cy="3385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技能職員</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7" name="Google Shape;257;p10"/>
          <p:cNvSpPr txBox="1"/>
          <p:nvPr/>
        </p:nvSpPr>
        <p:spPr>
          <a:xfrm>
            <a:off x="6068074" y="1485898"/>
            <a:ext cx="1440521" cy="10772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成功した</a:t>
            </a:r>
            <a:r>
              <a:rPr kumimoji="0" lang="ja-JP" altLang="en-US" sz="1600" b="1" i="0" u="sng" strike="noStrike" kern="0" cap="none" spc="0" normalizeH="0" baseline="0" noProof="0">
                <a:ln>
                  <a:noFill/>
                </a:ln>
                <a:solidFill>
                  <a:srgbClr val="000000"/>
                </a:solidFill>
                <a:effectLst/>
                <a:uLnTx/>
                <a:uFillTx/>
                <a:latin typeface="Arial"/>
                <a:ea typeface="Arial"/>
                <a:cs typeface="Arial"/>
                <a:sym typeface="Arial"/>
              </a:rPr>
              <a:t>①</a:t>
            </a:r>
            <a:r>
              <a:rPr kumimoji="0" lang="en-US" altLang="ja-JP" sz="1600" b="1" i="0" u="sng" strike="noStrike" kern="0" cap="none" spc="0" normalizeH="0" baseline="0" noProof="0">
                <a:ln>
                  <a:noFill/>
                </a:ln>
                <a:solidFill>
                  <a:srgbClr val="000000"/>
                </a:solidFill>
                <a:effectLst/>
                <a:uLnTx/>
                <a:uFillTx/>
                <a:latin typeface="Arial"/>
                <a:ea typeface="Arial"/>
                <a:cs typeface="Arial"/>
                <a:sym typeface="Arial"/>
              </a:rPr>
              <a:t>Python</a:t>
            </a: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と</a:t>
            </a:r>
            <a:b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br>
            <a:r>
              <a:rPr kumimoji="0" lang="ja-JP" altLang="en-US" sz="1600" b="1" i="0" u="sng" strike="noStrike" kern="0" cap="none" spc="0" normalizeH="0" baseline="0" noProof="0">
                <a:ln>
                  <a:noFill/>
                </a:ln>
                <a:solidFill>
                  <a:srgbClr val="000000"/>
                </a:solidFill>
                <a:effectLst/>
                <a:uLnTx/>
                <a:uFillTx/>
                <a:latin typeface="Arial"/>
                <a:ea typeface="Arial"/>
                <a:cs typeface="Arial"/>
                <a:sym typeface="Arial"/>
              </a:rPr>
              <a:t>②定義</a:t>
            </a:r>
            <a:r>
              <a:rPr kumimoji="0" lang="en-US" altLang="ja-JP" sz="1600" b="1" i="0" u="sng" strike="noStrike" kern="0" cap="none" spc="0" normalizeH="0" baseline="0" noProof="0">
                <a:ln>
                  <a:noFill/>
                </a:ln>
                <a:solidFill>
                  <a:srgbClr val="000000"/>
                </a:solidFill>
                <a:effectLst/>
                <a:uLnTx/>
                <a:uFillTx/>
                <a:latin typeface="Arial"/>
                <a:ea typeface="Arial"/>
                <a:cs typeface="Arial"/>
                <a:sym typeface="Arial"/>
              </a:rPr>
              <a:t>JSON</a:t>
            </a: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の抽出</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58" name="Google Shape;258;p10"/>
          <p:cNvCxnSpPr/>
          <p:nvPr/>
        </p:nvCxnSpPr>
        <p:spPr>
          <a:xfrm>
            <a:off x="7848561" y="2010508"/>
            <a:ext cx="668217" cy="0"/>
          </a:xfrm>
          <a:prstGeom prst="straightConnector1">
            <a:avLst/>
          </a:prstGeom>
          <a:noFill/>
          <a:ln w="76200" cap="flat" cmpd="sng">
            <a:solidFill>
              <a:srgbClr val="00B050"/>
            </a:solidFill>
            <a:prstDash val="solid"/>
            <a:miter lim="800000"/>
            <a:headEnd type="none" w="sm" len="sm"/>
            <a:tailEnd type="triangle" w="med" len="med"/>
          </a:ln>
        </p:spPr>
      </p:cxnSp>
      <p:cxnSp>
        <p:nvCxnSpPr>
          <p:cNvPr id="259" name="Google Shape;259;p10"/>
          <p:cNvCxnSpPr/>
          <p:nvPr/>
        </p:nvCxnSpPr>
        <p:spPr>
          <a:xfrm>
            <a:off x="8694932" y="2339720"/>
            <a:ext cx="0" cy="890953"/>
          </a:xfrm>
          <a:prstGeom prst="straightConnector1">
            <a:avLst/>
          </a:prstGeom>
          <a:noFill/>
          <a:ln w="76200" cap="flat" cmpd="sng">
            <a:solidFill>
              <a:srgbClr val="00B050"/>
            </a:solidFill>
            <a:prstDash val="solid"/>
            <a:miter lim="800000"/>
            <a:headEnd type="none" w="sm" len="sm"/>
            <a:tailEnd type="triangle" w="med" len="med"/>
          </a:ln>
        </p:spPr>
      </p:cxnSp>
      <p:sp>
        <p:nvSpPr>
          <p:cNvPr id="260" name="Google Shape;260;p10"/>
          <p:cNvSpPr txBox="1"/>
          <p:nvPr/>
        </p:nvSpPr>
        <p:spPr>
          <a:xfrm>
            <a:off x="8353061" y="2491348"/>
            <a:ext cx="1826141"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成功例として登録</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1" name="Google Shape;261;p10"/>
          <p:cNvSpPr/>
          <p:nvPr/>
        </p:nvSpPr>
        <p:spPr>
          <a:xfrm>
            <a:off x="5126501" y="4235168"/>
            <a:ext cx="1555200" cy="1034353"/>
          </a:xfrm>
          <a:prstGeom prst="foldedCorner">
            <a:avLst>
              <a:gd name="adj" fmla="val 16667"/>
            </a:avLst>
          </a:prstGeom>
          <a:solidFill>
            <a:srgbClr val="FBE4D4"/>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既知の複雑な元データ</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62" name="Google Shape;262;p10"/>
          <p:cNvCxnSpPr/>
          <p:nvPr/>
        </p:nvCxnSpPr>
        <p:spPr>
          <a:xfrm rot="10800000" flipH="1">
            <a:off x="6344449" y="3514725"/>
            <a:ext cx="1340761" cy="718245"/>
          </a:xfrm>
          <a:prstGeom prst="straightConnector1">
            <a:avLst/>
          </a:prstGeom>
          <a:noFill/>
          <a:ln w="76200" cap="flat" cmpd="sng">
            <a:solidFill>
              <a:srgbClr val="757070"/>
            </a:solidFill>
            <a:prstDash val="solid"/>
            <a:miter lim="800000"/>
            <a:headEnd type="none" w="sm" len="sm"/>
            <a:tailEnd type="triangle" w="med" len="med"/>
          </a:ln>
        </p:spPr>
      </p:cxnSp>
      <p:grpSp>
        <p:nvGrpSpPr>
          <p:cNvPr id="263" name="Google Shape;263;p10"/>
          <p:cNvGrpSpPr/>
          <p:nvPr/>
        </p:nvGrpSpPr>
        <p:grpSpPr>
          <a:xfrm>
            <a:off x="7502737" y="4624754"/>
            <a:ext cx="578027" cy="1207478"/>
            <a:chOff x="7520675" y="5319931"/>
            <a:chExt cx="770488" cy="1277939"/>
          </a:xfrm>
        </p:grpSpPr>
        <p:sp>
          <p:nvSpPr>
            <p:cNvPr id="264" name="Google Shape;264;p10"/>
            <p:cNvSpPr/>
            <p:nvPr/>
          </p:nvSpPr>
          <p:spPr>
            <a:xfrm>
              <a:off x="7636732" y="5319931"/>
              <a:ext cx="538375" cy="538375"/>
            </a:xfrm>
            <a:prstGeom prst="ellipse">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65" name="Google Shape;265;p10"/>
            <p:cNvSpPr/>
            <p:nvPr/>
          </p:nvSpPr>
          <p:spPr>
            <a:xfrm rot="-5400000">
              <a:off x="7560457" y="5867164"/>
              <a:ext cx="690924" cy="770488"/>
            </a:xfrm>
            <a:prstGeom prst="flowChartDelay">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266" name="Google Shape;266;p10"/>
          <p:cNvSpPr txBox="1"/>
          <p:nvPr/>
        </p:nvSpPr>
        <p:spPr>
          <a:xfrm>
            <a:off x="7286863" y="5867398"/>
            <a:ext cx="1005403" cy="3385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一般職員</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267;p10"/>
          <p:cNvSpPr/>
          <p:nvPr/>
        </p:nvSpPr>
        <p:spPr>
          <a:xfrm>
            <a:off x="8300387" y="4357078"/>
            <a:ext cx="1435100" cy="865554"/>
          </a:xfrm>
          <a:prstGeom prst="foldedCorner">
            <a:avLst>
              <a:gd name="adj" fmla="val 16667"/>
            </a:avLst>
          </a:prstGeom>
          <a:solidFill>
            <a:srgbClr val="FFF2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該当レシピ</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268;p10"/>
          <p:cNvSpPr txBox="1"/>
          <p:nvPr/>
        </p:nvSpPr>
        <p:spPr>
          <a:xfrm>
            <a:off x="6823769" y="3979984"/>
            <a:ext cx="1739937" cy="58477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該当する</a:t>
            </a:r>
            <a:b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b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レシピを検索</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69" name="Google Shape;269;p10"/>
          <p:cNvCxnSpPr/>
          <p:nvPr/>
        </p:nvCxnSpPr>
        <p:spPr>
          <a:xfrm rot="10800000">
            <a:off x="9527891" y="3557954"/>
            <a:ext cx="0" cy="797169"/>
          </a:xfrm>
          <a:prstGeom prst="straightConnector1">
            <a:avLst/>
          </a:prstGeom>
          <a:noFill/>
          <a:ln w="76200" cap="flat" cmpd="sng">
            <a:solidFill>
              <a:srgbClr val="00B050"/>
            </a:solidFill>
            <a:prstDash val="solid"/>
            <a:miter lim="800000"/>
            <a:headEnd type="none" w="sm" len="sm"/>
            <a:tailEnd type="triangle" w="med" len="med"/>
          </a:ln>
        </p:spPr>
      </p:cxnSp>
      <p:sp>
        <p:nvSpPr>
          <p:cNvPr id="270" name="Google Shape;270;p10"/>
          <p:cNvSpPr txBox="1"/>
          <p:nvPr/>
        </p:nvSpPr>
        <p:spPr>
          <a:xfrm>
            <a:off x="8816693" y="3909646"/>
            <a:ext cx="1417553"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レシピを実行</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271;p10"/>
          <p:cNvSpPr/>
          <p:nvPr/>
        </p:nvSpPr>
        <p:spPr>
          <a:xfrm>
            <a:off x="3168745" y="4211725"/>
            <a:ext cx="1555200" cy="764722"/>
          </a:xfrm>
          <a:prstGeom prst="foldedCorner">
            <a:avLst>
              <a:gd name="adj" fmla="val 16667"/>
            </a:avLst>
          </a:prstGeom>
          <a:solidFill>
            <a:srgbClr val="EDEDED"/>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期待値の</a:t>
            </a:r>
            <a:r>
              <a:rPr kumimoji="0" lang="en-US" altLang="ja-JP" sz="1600" b="0" i="0" u="none" strike="noStrike" kern="0" cap="none" spc="0" normalizeH="0" baseline="0" noProof="0">
                <a:ln>
                  <a:noFill/>
                </a:ln>
                <a:solidFill>
                  <a:srgbClr val="000000"/>
                </a:solidFill>
                <a:effectLst/>
                <a:uLnTx/>
                <a:uFillTx/>
                <a:latin typeface="Arial"/>
                <a:ea typeface="Arial"/>
                <a:cs typeface="Arial"/>
                <a:sym typeface="Arial"/>
              </a:rPr>
              <a:t>CSV</a:t>
            </a:r>
            <a:endParaRPr kumimoji="0" sz="1600" b="0"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272" name="Google Shape;272;p10"/>
          <p:cNvCxnSpPr/>
          <p:nvPr/>
        </p:nvCxnSpPr>
        <p:spPr>
          <a:xfrm>
            <a:off x="3162748" y="3582296"/>
            <a:ext cx="746899" cy="620426"/>
          </a:xfrm>
          <a:prstGeom prst="straightConnector1">
            <a:avLst/>
          </a:prstGeom>
          <a:noFill/>
          <a:ln w="76200" cap="flat" cmpd="sng">
            <a:solidFill>
              <a:srgbClr val="757070"/>
            </a:solidFill>
            <a:prstDash val="solid"/>
            <a:miter lim="800000"/>
            <a:headEnd type="none" w="sm" len="sm"/>
            <a:tailEnd type="triangle" w="med" len="med"/>
          </a:ln>
        </p:spPr>
      </p:cxnSp>
      <p:sp>
        <p:nvSpPr>
          <p:cNvPr id="273" name="Google Shape;273;p10"/>
          <p:cNvSpPr/>
          <p:nvPr/>
        </p:nvSpPr>
        <p:spPr>
          <a:xfrm>
            <a:off x="10407745" y="4305510"/>
            <a:ext cx="1555200" cy="764722"/>
          </a:xfrm>
          <a:prstGeom prst="foldedCorner">
            <a:avLst>
              <a:gd name="adj" fmla="val 16667"/>
            </a:avLst>
          </a:prstGeom>
          <a:solidFill>
            <a:srgbClr val="FBE4D4"/>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期待値の</a:t>
            </a:r>
            <a:r>
              <a:rPr kumimoji="0" lang="en-US" altLang="ja-JP" sz="1600" b="0" i="0" u="none" strike="noStrike" kern="0" cap="none" spc="0" normalizeH="0" baseline="0" noProof="0">
                <a:ln>
                  <a:noFill/>
                </a:ln>
                <a:solidFill>
                  <a:srgbClr val="000000"/>
                </a:solidFill>
                <a:effectLst/>
                <a:uLnTx/>
                <a:uFillTx/>
                <a:latin typeface="Arial"/>
                <a:ea typeface="Arial"/>
                <a:cs typeface="Arial"/>
                <a:sym typeface="Arial"/>
              </a:rPr>
              <a:t>CSV</a:t>
            </a:r>
            <a:endParaRPr kumimoji="0" sz="1600" b="0"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274" name="Google Shape;274;p10"/>
          <p:cNvCxnSpPr/>
          <p:nvPr/>
        </p:nvCxnSpPr>
        <p:spPr>
          <a:xfrm>
            <a:off x="9832489" y="3571539"/>
            <a:ext cx="1157895" cy="719108"/>
          </a:xfrm>
          <a:prstGeom prst="straightConnector1">
            <a:avLst/>
          </a:prstGeom>
          <a:noFill/>
          <a:ln w="76200" cap="flat" cmpd="sng">
            <a:solidFill>
              <a:srgbClr val="757070"/>
            </a:solidFill>
            <a:prstDash val="solid"/>
            <a:miter lim="800000"/>
            <a:headEnd type="none" w="sm" len="sm"/>
            <a:tailEnd type="triangle" w="med" len="med"/>
          </a:ln>
        </p:spPr>
      </p:cxnSp>
      <p:sp>
        <p:nvSpPr>
          <p:cNvPr id="275" name="Google Shape;275;p10"/>
          <p:cNvSpPr/>
          <p:nvPr/>
        </p:nvSpPr>
        <p:spPr>
          <a:xfrm>
            <a:off x="4689231" y="3077307"/>
            <a:ext cx="1600200" cy="644769"/>
          </a:xfrm>
          <a:prstGeom prst="flowChartMultidocument">
            <a:avLst/>
          </a:prstGeom>
          <a:solidFill>
            <a:srgbClr val="FFF2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400" b="0" i="0" u="none" strike="noStrike" kern="0" cap="none" spc="0" normalizeH="0" baseline="0" noProof="0">
                <a:ln>
                  <a:noFill/>
                </a:ln>
                <a:solidFill>
                  <a:srgbClr val="000000"/>
                </a:solidFill>
                <a:effectLst/>
                <a:uLnTx/>
                <a:uFillTx/>
                <a:latin typeface="Arial"/>
                <a:ea typeface="Arial"/>
                <a:cs typeface="Arial"/>
                <a:sym typeface="Arial"/>
              </a:rPr>
              <a:t>プロンプトの蓄積</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76" name="Google Shape;276;p10"/>
          <p:cNvCxnSpPr/>
          <p:nvPr/>
        </p:nvCxnSpPr>
        <p:spPr>
          <a:xfrm>
            <a:off x="5354475" y="2327032"/>
            <a:ext cx="0" cy="890953"/>
          </a:xfrm>
          <a:prstGeom prst="straightConnector1">
            <a:avLst/>
          </a:prstGeom>
          <a:noFill/>
          <a:ln w="76200" cap="flat" cmpd="sng">
            <a:solidFill>
              <a:srgbClr val="00B050"/>
            </a:solidFill>
            <a:prstDash val="solid"/>
            <a:miter lim="800000"/>
            <a:headEnd type="none" w="sm" len="sm"/>
            <a:tailEnd type="triangle" w="med" len="med"/>
          </a:ln>
        </p:spPr>
      </p:cxnSp>
      <p:sp>
        <p:nvSpPr>
          <p:cNvPr id="277" name="Google Shape;277;p10"/>
          <p:cNvSpPr txBox="1"/>
          <p:nvPr/>
        </p:nvSpPr>
        <p:spPr>
          <a:xfrm>
            <a:off x="4149045" y="2473569"/>
            <a:ext cx="1826141"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成功例として登録</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78" name="Google Shape;278;p10"/>
          <p:cNvCxnSpPr/>
          <p:nvPr/>
        </p:nvCxnSpPr>
        <p:spPr>
          <a:xfrm rot="10800000" flipH="1">
            <a:off x="5755991" y="2563116"/>
            <a:ext cx="1080724" cy="531777"/>
          </a:xfrm>
          <a:prstGeom prst="straightConnector1">
            <a:avLst/>
          </a:prstGeom>
          <a:noFill/>
          <a:ln w="76200" cap="flat" cmpd="sng">
            <a:solidFill>
              <a:srgbClr val="00B050"/>
            </a:solidFill>
            <a:prstDash val="solid"/>
            <a:miter lim="800000"/>
            <a:headEnd type="none" w="sm" len="sm"/>
            <a:tailEnd type="triangle" w="med" len="med"/>
          </a:ln>
        </p:spPr>
      </p:cxnSp>
      <p:sp>
        <p:nvSpPr>
          <p:cNvPr id="279" name="Google Shape;279;p10"/>
          <p:cNvSpPr txBox="1"/>
          <p:nvPr/>
        </p:nvSpPr>
        <p:spPr>
          <a:xfrm>
            <a:off x="3148586" y="3212123"/>
            <a:ext cx="907600" cy="3385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生成</a:t>
            </a:r>
            <a:r>
              <a:rPr kumimoji="0" lang="en-US" altLang="ja-JP" sz="1600" b="0" i="0" u="none" strike="noStrike" kern="0" cap="none" spc="0" normalizeH="0" baseline="0" noProof="0">
                <a:ln>
                  <a:noFill/>
                </a:ln>
                <a:solidFill>
                  <a:srgbClr val="000000"/>
                </a:solidFill>
                <a:effectLst/>
                <a:uLnTx/>
                <a:uFillTx/>
                <a:latin typeface="Arial"/>
                <a:ea typeface="Arial"/>
                <a:cs typeface="Arial"/>
                <a:sym typeface="Arial"/>
              </a:rPr>
              <a:t>AI</a:t>
            </a:r>
            <a:endParaRPr kumimoji="0" sz="16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80" name="Google Shape;280;p10"/>
          <p:cNvSpPr txBox="1"/>
          <p:nvPr/>
        </p:nvSpPr>
        <p:spPr>
          <a:xfrm>
            <a:off x="8361625" y="1168750"/>
            <a:ext cx="3513900" cy="27690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200" b="0" i="0" u="none" strike="noStrike" kern="0" cap="none" spc="0" normalizeH="0" baseline="0" noProof="0">
                <a:ln>
                  <a:noFill/>
                </a:ln>
                <a:solidFill>
                  <a:srgbClr val="000000"/>
                </a:solidFill>
                <a:effectLst/>
                <a:uLnTx/>
                <a:uFillTx/>
                <a:latin typeface="Arial"/>
                <a:ea typeface="Arial"/>
                <a:cs typeface="Arial"/>
                <a:sym typeface="Arial"/>
              </a:rPr>
              <a:t>※ </a:t>
            </a:r>
            <a:r>
              <a:rPr kumimoji="0" lang="ja-JP" altLang="en-US" sz="1200" b="0" i="0" u="none" strike="noStrike" kern="0" cap="none" spc="0" normalizeH="0" baseline="0" noProof="0">
                <a:ln>
                  <a:noFill/>
                </a:ln>
                <a:solidFill>
                  <a:srgbClr val="000000"/>
                </a:solidFill>
                <a:effectLst/>
                <a:uLnTx/>
                <a:uFillTx/>
                <a:latin typeface="Arial"/>
                <a:ea typeface="Arial"/>
                <a:cs typeface="Arial"/>
                <a:sym typeface="Arial"/>
              </a:rPr>
              <a:t>レシピは</a:t>
            </a:r>
            <a:r>
              <a:rPr kumimoji="0" lang="en-US" altLang="ja-JP" sz="1200" b="0" i="0" u="none" strike="noStrike" kern="0" cap="none" spc="0" normalizeH="0" baseline="0" noProof="0">
                <a:ln>
                  <a:noFill/>
                </a:ln>
                <a:solidFill>
                  <a:srgbClr val="000000"/>
                </a:solidFill>
                <a:effectLst/>
                <a:uLnTx/>
                <a:uFillTx/>
                <a:latin typeface="Arial"/>
                <a:ea typeface="Arial"/>
                <a:cs typeface="Arial"/>
                <a:sym typeface="Arial"/>
              </a:rPr>
              <a:t>Python</a:t>
            </a:r>
            <a:r>
              <a:rPr kumimoji="0" lang="ja-JP" altLang="en-US" sz="1200" b="0" i="0" u="none" strike="noStrike" kern="0" cap="none" spc="0" normalizeH="0" baseline="0" noProof="0">
                <a:ln>
                  <a:noFill/>
                </a:ln>
                <a:solidFill>
                  <a:srgbClr val="000000"/>
                </a:solidFill>
                <a:effectLst/>
                <a:uLnTx/>
                <a:uFillTx/>
                <a:latin typeface="Arial"/>
                <a:ea typeface="Arial"/>
                <a:cs typeface="Arial"/>
                <a:sym typeface="Arial"/>
              </a:rPr>
              <a:t>コードと定義</a:t>
            </a:r>
            <a:r>
              <a:rPr kumimoji="0" lang="en-US" altLang="ja-JP" sz="1200" b="0" i="0" u="none" strike="noStrike" kern="0" cap="none" spc="0" normalizeH="0" baseline="0" noProof="0">
                <a:ln>
                  <a:noFill/>
                </a:ln>
                <a:solidFill>
                  <a:srgbClr val="000000"/>
                </a:solidFill>
                <a:effectLst/>
                <a:uLnTx/>
                <a:uFillTx/>
                <a:latin typeface="Arial"/>
                <a:ea typeface="Arial"/>
                <a:cs typeface="Arial"/>
                <a:sym typeface="Arial"/>
              </a:rPr>
              <a:t>JSON</a:t>
            </a:r>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81" name="Google Shape;281;p10"/>
          <p:cNvSpPr txBox="1"/>
          <p:nvPr/>
        </p:nvSpPr>
        <p:spPr>
          <a:xfrm>
            <a:off x="10168642" y="3066671"/>
            <a:ext cx="1832824" cy="64633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200" b="0" i="0" u="none" strike="noStrike" kern="0" cap="none" spc="0" normalizeH="0" baseline="0" noProof="0">
                <a:ln>
                  <a:noFill/>
                </a:ln>
                <a:solidFill>
                  <a:srgbClr val="000000"/>
                </a:solidFill>
                <a:effectLst/>
                <a:uLnTx/>
                <a:uFillTx/>
                <a:latin typeface="Arial"/>
                <a:ea typeface="Arial"/>
                <a:cs typeface="Arial"/>
                <a:sym typeface="Arial"/>
              </a:rPr>
              <a:t>※ </a:t>
            </a:r>
            <a:r>
              <a:rPr kumimoji="0" lang="ja-JP" altLang="en-US" sz="1200" b="0" i="0" u="none" strike="noStrike" kern="0" cap="none" spc="0" normalizeH="0" baseline="0" noProof="0">
                <a:ln>
                  <a:noFill/>
                </a:ln>
                <a:solidFill>
                  <a:srgbClr val="000000"/>
                </a:solidFill>
                <a:effectLst/>
                <a:uLnTx/>
                <a:uFillTx/>
                <a:latin typeface="Arial"/>
                <a:ea typeface="Arial"/>
                <a:cs typeface="Arial"/>
                <a:sym typeface="Arial"/>
              </a:rPr>
              <a:t>プロンプトとレシピの蓄積によりデータ変換精度が向上</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82" name="Google Shape;282;p10"/>
          <p:cNvCxnSpPr/>
          <p:nvPr/>
        </p:nvCxnSpPr>
        <p:spPr>
          <a:xfrm>
            <a:off x="8078993" y="3517751"/>
            <a:ext cx="436994" cy="1086521"/>
          </a:xfrm>
          <a:prstGeom prst="straightConnector1">
            <a:avLst/>
          </a:prstGeom>
          <a:noFill/>
          <a:ln w="76200" cap="flat" cmpd="sng">
            <a:solidFill>
              <a:srgbClr val="00B050"/>
            </a:solidFill>
            <a:prstDash val="solid"/>
            <a:miter lim="800000"/>
            <a:headEnd type="none" w="sm" len="sm"/>
            <a:tailEnd type="triangle" w="med" len="med"/>
          </a:ln>
        </p:spPr>
      </p:cxnSp>
      <p:sp>
        <p:nvSpPr>
          <p:cNvPr id="283" name="Google Shape;283;p10"/>
          <p:cNvSpPr txBox="1"/>
          <p:nvPr/>
        </p:nvSpPr>
        <p:spPr>
          <a:xfrm>
            <a:off x="3101485" y="1120382"/>
            <a:ext cx="1005403" cy="3385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1600" b="0" i="0" u="none" strike="noStrike" kern="0" cap="none" spc="0" normalizeH="0" baseline="0" noProof="0">
                <a:ln>
                  <a:noFill/>
                </a:ln>
                <a:solidFill>
                  <a:srgbClr val="000000"/>
                </a:solidFill>
                <a:effectLst/>
                <a:uLnTx/>
                <a:uFillTx/>
                <a:latin typeface="Arial"/>
                <a:ea typeface="Arial"/>
                <a:cs typeface="Arial"/>
                <a:sym typeface="Arial"/>
              </a:rPr>
              <a:t>技能職員</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85" name="Google Shape;285;p10"/>
          <p:cNvCxnSpPr/>
          <p:nvPr/>
        </p:nvCxnSpPr>
        <p:spPr>
          <a:xfrm flipH="1">
            <a:off x="2488727" y="3345652"/>
            <a:ext cx="98985" cy="373955"/>
          </a:xfrm>
          <a:prstGeom prst="straightConnector1">
            <a:avLst/>
          </a:prstGeom>
          <a:noFill/>
          <a:ln w="76200" cap="flat" cmpd="sng">
            <a:solidFill>
              <a:srgbClr val="757070"/>
            </a:solidFill>
            <a:prstDash val="solid"/>
            <a:miter lim="800000"/>
            <a:headEnd type="none" w="sm" len="sm"/>
            <a:tailEnd type="triangle" w="med" len="med"/>
          </a:ln>
        </p:spPr>
      </p:cxnSp>
      <p:pic>
        <p:nvPicPr>
          <p:cNvPr id="286" name="Google Shape;286;p10" descr="ChatGPT公式アプリ、米国ではリリースから5日間で48万回DL - iPhone Mania"/>
          <p:cNvPicPr preferRelativeResize="0"/>
          <p:nvPr/>
        </p:nvPicPr>
        <p:blipFill rotWithShape="1">
          <a:blip r:embed="rId3">
            <a:alphaModFix/>
          </a:blip>
          <a:srcRect/>
          <a:stretch/>
        </p:blipFill>
        <p:spPr>
          <a:xfrm>
            <a:off x="2417975" y="3561138"/>
            <a:ext cx="515359" cy="515359"/>
          </a:xfrm>
          <a:prstGeom prst="rect">
            <a:avLst/>
          </a:prstGeom>
          <a:noFill/>
          <a:ln>
            <a:noFill/>
          </a:ln>
        </p:spPr>
      </p:pic>
      <p:cxnSp>
        <p:nvCxnSpPr>
          <p:cNvPr id="287" name="Google Shape;287;p10"/>
          <p:cNvCxnSpPr/>
          <p:nvPr/>
        </p:nvCxnSpPr>
        <p:spPr>
          <a:xfrm>
            <a:off x="2735878" y="3980652"/>
            <a:ext cx="588931" cy="225787"/>
          </a:xfrm>
          <a:prstGeom prst="straightConnector1">
            <a:avLst/>
          </a:prstGeom>
          <a:noFill/>
          <a:ln w="76200" cap="flat" cmpd="sng">
            <a:solidFill>
              <a:srgbClr val="757070"/>
            </a:solidFill>
            <a:prstDash val="solid"/>
            <a:miter lim="800000"/>
            <a:headEnd type="none" w="sm" len="sm"/>
            <a:tailEnd type="triangle" w="med" len="med"/>
          </a:ln>
        </p:spPr>
      </p:cxnSp>
      <p:cxnSp>
        <p:nvCxnSpPr>
          <p:cNvPr id="288" name="Google Shape;288;p10"/>
          <p:cNvCxnSpPr/>
          <p:nvPr/>
        </p:nvCxnSpPr>
        <p:spPr>
          <a:xfrm>
            <a:off x="2111461" y="4118235"/>
            <a:ext cx="906431" cy="194037"/>
          </a:xfrm>
          <a:prstGeom prst="straightConnector1">
            <a:avLst/>
          </a:prstGeom>
          <a:noFill/>
          <a:ln w="76200" cap="flat" cmpd="sng">
            <a:solidFill>
              <a:srgbClr val="757070"/>
            </a:solidFill>
            <a:prstDash val="solid"/>
            <a:miter lim="800000"/>
            <a:headEnd type="none" w="sm" len="sm"/>
            <a:tailEnd type="triangle" w="med" len="med"/>
          </a:ln>
        </p:spPr>
      </p:cxnSp>
      <p:cxnSp>
        <p:nvCxnSpPr>
          <p:cNvPr id="289" name="Google Shape;289;p10"/>
          <p:cNvCxnSpPr/>
          <p:nvPr/>
        </p:nvCxnSpPr>
        <p:spPr>
          <a:xfrm flipH="1">
            <a:off x="1705558" y="3356234"/>
            <a:ext cx="628152" cy="712620"/>
          </a:xfrm>
          <a:prstGeom prst="straightConnector1">
            <a:avLst/>
          </a:prstGeom>
          <a:noFill/>
          <a:ln w="76200" cap="flat" cmpd="sng">
            <a:solidFill>
              <a:srgbClr val="757070"/>
            </a:solidFill>
            <a:prstDash val="solid"/>
            <a:miter lim="800000"/>
            <a:headEnd type="none" w="sm" len="sm"/>
            <a:tailEnd type="triangle" w="med" len="med"/>
          </a:ln>
        </p:spPr>
      </p:cxnSp>
      <p:cxnSp>
        <p:nvCxnSpPr>
          <p:cNvPr id="290" name="Google Shape;290;p10"/>
          <p:cNvCxnSpPr/>
          <p:nvPr/>
        </p:nvCxnSpPr>
        <p:spPr>
          <a:xfrm>
            <a:off x="1963294" y="4403984"/>
            <a:ext cx="1054597" cy="162287"/>
          </a:xfrm>
          <a:prstGeom prst="straightConnector1">
            <a:avLst/>
          </a:prstGeom>
          <a:noFill/>
          <a:ln w="76200" cap="flat" cmpd="sng">
            <a:solidFill>
              <a:srgbClr val="757070"/>
            </a:solidFill>
            <a:prstDash val="solid"/>
            <a:miter lim="800000"/>
            <a:headEnd type="none" w="sm" len="sm"/>
            <a:tailEnd type="triangle" w="med" len="med"/>
          </a:ln>
        </p:spPr>
      </p:cxnSp>
      <p:cxnSp>
        <p:nvCxnSpPr>
          <p:cNvPr id="291" name="Google Shape;291;p10"/>
          <p:cNvCxnSpPr/>
          <p:nvPr/>
        </p:nvCxnSpPr>
        <p:spPr>
          <a:xfrm flipH="1">
            <a:off x="2213558" y="3504400"/>
            <a:ext cx="98986" cy="289286"/>
          </a:xfrm>
          <a:prstGeom prst="straightConnector1">
            <a:avLst/>
          </a:prstGeom>
          <a:noFill/>
          <a:ln w="76200" cap="flat" cmpd="sng">
            <a:solidFill>
              <a:srgbClr val="757070"/>
            </a:solidFill>
            <a:prstDash val="solid"/>
            <a:miter lim="800000"/>
            <a:headEnd type="none" w="sm" len="sm"/>
            <a:tailEnd type="triangle" w="med" len="med"/>
          </a:ln>
        </p:spPr>
      </p:cxnSp>
      <p:sp>
        <p:nvSpPr>
          <p:cNvPr id="292" name="Google Shape;292;p10"/>
          <p:cNvSpPr txBox="1"/>
          <p:nvPr/>
        </p:nvSpPr>
        <p:spPr>
          <a:xfrm>
            <a:off x="217216" y="3749330"/>
            <a:ext cx="1353132" cy="707886"/>
          </a:xfrm>
          <a:prstGeom prst="rect">
            <a:avLst/>
          </a:prstGeom>
          <a:solidFill>
            <a:srgbClr val="FFFF00"/>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2000" b="1" i="0" u="none" strike="noStrike" kern="0" cap="none" spc="0" normalizeH="0" baseline="0" noProof="0">
                <a:ln>
                  <a:noFill/>
                </a:ln>
                <a:solidFill>
                  <a:srgbClr val="000000"/>
                </a:solidFill>
                <a:effectLst/>
                <a:uLnTx/>
                <a:uFillTx/>
                <a:latin typeface="Arial"/>
                <a:ea typeface="Arial"/>
                <a:cs typeface="Arial"/>
                <a:sym typeface="Arial"/>
              </a:rPr>
              <a:t>検証範囲</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ja-JP" altLang="en-US" sz="2000" b="1" i="0" u="none" strike="noStrike" kern="0" cap="none" spc="0" normalizeH="0" baseline="0" noProof="0">
                <a:ln>
                  <a:noFill/>
                </a:ln>
                <a:solidFill>
                  <a:srgbClr val="000000"/>
                </a:solidFill>
                <a:effectLst/>
                <a:uLnTx/>
                <a:uFillTx/>
                <a:latin typeface="Arial"/>
                <a:ea typeface="Arial"/>
                <a:cs typeface="Arial"/>
                <a:sym typeface="Arial"/>
              </a:rPr>
              <a:t>検証方法</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aphicFrame>
        <p:nvGraphicFramePr>
          <p:cNvPr id="293" name="Google Shape;293;p10"/>
          <p:cNvGraphicFramePr/>
          <p:nvPr/>
        </p:nvGraphicFramePr>
        <p:xfrm>
          <a:off x="414867" y="4757940"/>
          <a:ext cx="2733450" cy="1548750"/>
        </p:xfrm>
        <a:graphic>
          <a:graphicData uri="http://schemas.openxmlformats.org/drawingml/2006/table">
            <a:tbl>
              <a:tblPr firstRow="1" bandRow="1">
                <a:noFill/>
              </a:tblPr>
              <a:tblGrid>
                <a:gridCol w="922225">
                  <a:extLst>
                    <a:ext uri="{9D8B030D-6E8A-4147-A177-3AD203B41FA5}">
                      <a16:colId xmlns:a16="http://schemas.microsoft.com/office/drawing/2014/main" val="20000"/>
                    </a:ext>
                  </a:extLst>
                </a:gridCol>
                <a:gridCol w="1811225">
                  <a:extLst>
                    <a:ext uri="{9D8B030D-6E8A-4147-A177-3AD203B41FA5}">
                      <a16:colId xmlns:a16="http://schemas.microsoft.com/office/drawing/2014/main" val="20001"/>
                    </a:ext>
                  </a:extLst>
                </a:gridCol>
              </a:tblGrid>
              <a:tr h="774375">
                <a:tc>
                  <a:txBody>
                    <a:bodyPr/>
                    <a:lstStyle/>
                    <a:p>
                      <a:pPr marL="0" marR="0" lvl="0" indent="0" algn="l" rtl="0">
                        <a:spcBef>
                          <a:spcPts val="0"/>
                        </a:spcBef>
                        <a:spcAft>
                          <a:spcPts val="0"/>
                        </a:spcAft>
                        <a:buNone/>
                      </a:pPr>
                      <a:r>
                        <a:rPr lang="ja-JP" sz="1400"/>
                        <a:t>技能職員</a:t>
                      </a:r>
                      <a:endParaRPr/>
                    </a:p>
                  </a:txBody>
                  <a:tcPr marL="91450" marR="91450" marT="45725" marB="45725" anchor="ctr">
                    <a:solidFill>
                      <a:srgbClr val="F2F2F2"/>
                    </a:solidFill>
                  </a:tcPr>
                </a:tc>
                <a:tc>
                  <a:txBody>
                    <a:bodyPr/>
                    <a:lstStyle/>
                    <a:p>
                      <a:pPr marL="0" marR="0" lvl="0" indent="0" algn="l" rtl="0">
                        <a:spcBef>
                          <a:spcPts val="0"/>
                        </a:spcBef>
                        <a:spcAft>
                          <a:spcPts val="0"/>
                        </a:spcAft>
                        <a:buNone/>
                      </a:pPr>
                      <a:r>
                        <a:rPr lang="ja-JP" sz="1400"/>
                        <a:t>プロンプト操作やデータ変換スキル</a:t>
                      </a:r>
                      <a:br>
                        <a:rPr lang="ja-JP" sz="1400"/>
                      </a:br>
                      <a:r>
                        <a:rPr lang="ja-JP" sz="1400"/>
                        <a:t>保有者</a:t>
                      </a:r>
                      <a:endParaRPr/>
                    </a:p>
                  </a:txBody>
                  <a:tcPr marL="91450" marR="91450" marT="45725" marB="45725" anchor="ctr"/>
                </a:tc>
                <a:extLst>
                  <a:ext uri="{0D108BD9-81ED-4DB2-BD59-A6C34878D82A}">
                    <a16:rowId xmlns:a16="http://schemas.microsoft.com/office/drawing/2014/main" val="10000"/>
                  </a:ext>
                </a:extLst>
              </a:tr>
              <a:tr h="774375">
                <a:tc>
                  <a:txBody>
                    <a:bodyPr/>
                    <a:lstStyle/>
                    <a:p>
                      <a:pPr marL="0" marR="0" lvl="0" indent="0" algn="l" rtl="0">
                        <a:spcBef>
                          <a:spcPts val="0"/>
                        </a:spcBef>
                        <a:spcAft>
                          <a:spcPts val="0"/>
                        </a:spcAft>
                        <a:buNone/>
                      </a:pPr>
                      <a:r>
                        <a:rPr lang="ja-JP" sz="1400"/>
                        <a:t>一般職員</a:t>
                      </a:r>
                      <a:endParaRPr/>
                    </a:p>
                  </a:txBody>
                  <a:tcPr marL="91450" marR="91450" marT="45725" marB="45725" anchor="ctr">
                    <a:solidFill>
                      <a:srgbClr val="F2F2F2"/>
                    </a:solidFill>
                  </a:tcPr>
                </a:tc>
                <a:tc>
                  <a:txBody>
                    <a:bodyPr/>
                    <a:lstStyle/>
                    <a:p>
                      <a:pPr marL="0" marR="0" lvl="0" indent="0" algn="l" rtl="0">
                        <a:spcBef>
                          <a:spcPts val="0"/>
                        </a:spcBef>
                        <a:spcAft>
                          <a:spcPts val="0"/>
                        </a:spcAft>
                        <a:buNone/>
                      </a:pPr>
                      <a:r>
                        <a:rPr lang="ja-JP" sz="1400"/>
                        <a:t>マウスクリックだけのシンプルなUIでデータ変換</a:t>
                      </a:r>
                      <a:endParaRPr/>
                    </a:p>
                  </a:txBody>
                  <a:tcPr marL="91450" marR="91450" marT="45725" marB="45725"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subTitle" idx="1"/>
          </p:nvPr>
        </p:nvSpPr>
        <p:spPr>
          <a:xfrm>
            <a:off x="41564" y="158856"/>
            <a:ext cx="11700260" cy="1655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ja-JP" dirty="0"/>
              <a:t>【 </a:t>
            </a:r>
            <a:r>
              <a:rPr lang="en-US" altLang="ja-JP" dirty="0"/>
              <a:t>2025</a:t>
            </a:r>
            <a:r>
              <a:rPr lang="ja-JP" altLang="en-US" dirty="0"/>
              <a:t>年以降、ハッカソン</a:t>
            </a:r>
            <a:r>
              <a:rPr lang="ja-JP" dirty="0"/>
              <a:t>等を利用した</a:t>
            </a:r>
            <a:r>
              <a:rPr lang="ja-JP" altLang="en-US" dirty="0"/>
              <a:t>行政</a:t>
            </a:r>
            <a:r>
              <a:rPr lang="ja-JP" dirty="0"/>
              <a:t>サービスEXITプラン（案）】</a:t>
            </a:r>
            <a:endParaRPr dirty="0"/>
          </a:p>
        </p:txBody>
      </p:sp>
      <p:sp>
        <p:nvSpPr>
          <p:cNvPr id="97" name="Google Shape;97;p3"/>
          <p:cNvSpPr/>
          <p:nvPr/>
        </p:nvSpPr>
        <p:spPr>
          <a:xfrm rot="5400000">
            <a:off x="-2086907" y="3750698"/>
            <a:ext cx="5203070" cy="778763"/>
          </a:xfrm>
          <a:prstGeom prst="rect">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dirty="0">
                <a:ln>
                  <a:noFill/>
                </a:ln>
                <a:solidFill>
                  <a:srgbClr val="FFFFFF"/>
                </a:solidFill>
                <a:effectLst/>
                <a:uLnTx/>
                <a:uFillTx/>
                <a:latin typeface="Arial"/>
                <a:ea typeface="Arial"/>
                <a:cs typeface="Arial"/>
                <a:sym typeface="Arial"/>
              </a:rPr>
              <a:t>ハッカソン等イベント</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98" name="Google Shape;98;p3"/>
          <p:cNvSpPr/>
          <p:nvPr/>
        </p:nvSpPr>
        <p:spPr>
          <a:xfrm>
            <a:off x="2337955" y="3136954"/>
            <a:ext cx="2192481" cy="1364806"/>
          </a:xfrm>
          <a:prstGeom prst="homePlate">
            <a:avLst>
              <a:gd name="adj" fmla="val 50000"/>
            </a:avLst>
          </a:prstGeom>
          <a:solidFill>
            <a:srgbClr val="E1EFD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altLang="ja-JP" sz="1800" b="0" i="0" u="none" strike="noStrike" kern="0" cap="none" spc="0" normalizeH="0" baseline="0" noProof="0">
                <a:ln>
                  <a:noFill/>
                </a:ln>
                <a:solidFill>
                  <a:srgbClr val="000000"/>
                </a:solidFill>
                <a:effectLst/>
                <a:uLnTx/>
                <a:uFillTx/>
                <a:latin typeface="Arial"/>
                <a:ea typeface="Arial"/>
                <a:cs typeface="Arial"/>
                <a:sym typeface="Arial"/>
              </a:rPr>
              <a:t>DMP</a:t>
            </a: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準備</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9" name="Google Shape;99;p3"/>
          <p:cNvSpPr/>
          <p:nvPr/>
        </p:nvSpPr>
        <p:spPr>
          <a:xfrm>
            <a:off x="5852045" y="3136954"/>
            <a:ext cx="2353078" cy="1364806"/>
          </a:xfrm>
          <a:prstGeom prst="chevron">
            <a:avLst>
              <a:gd name="adj" fmla="val 50000"/>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altLang="ja-JP" sz="1800" b="0" i="0" u="none" strike="noStrike" kern="0" cap="none" spc="0" normalizeH="0" baseline="0" noProof="0">
                <a:ln>
                  <a:noFill/>
                </a:ln>
                <a:solidFill>
                  <a:srgbClr val="000000"/>
                </a:solidFill>
                <a:effectLst/>
                <a:uLnTx/>
                <a:uFillTx/>
                <a:latin typeface="Arial"/>
                <a:ea typeface="Arial"/>
                <a:cs typeface="Arial"/>
                <a:sym typeface="Arial"/>
              </a:rPr>
              <a:t>DMP</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申請</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0" name="Google Shape;100;p3"/>
          <p:cNvSpPr/>
          <p:nvPr/>
        </p:nvSpPr>
        <p:spPr>
          <a:xfrm rot="5400000">
            <a:off x="8983748" y="3756087"/>
            <a:ext cx="5110947" cy="675861"/>
          </a:xfrm>
          <a:prstGeom prst="rect">
            <a:avLst/>
          </a:prstGeom>
          <a:solidFill>
            <a:srgbClr val="38562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FFFFFF"/>
                </a:solidFill>
                <a:effectLst/>
                <a:uLnTx/>
                <a:uFillTx/>
                <a:latin typeface="Arial"/>
                <a:ea typeface="Arial"/>
                <a:cs typeface="Arial"/>
                <a:sym typeface="Arial"/>
              </a:rPr>
              <a:t>サービスイン</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1" name="Google Shape;101;p3"/>
          <p:cNvSpPr/>
          <p:nvPr/>
        </p:nvSpPr>
        <p:spPr>
          <a:xfrm>
            <a:off x="7775345" y="3136954"/>
            <a:ext cx="2353078" cy="1364806"/>
          </a:xfrm>
          <a:prstGeom prst="chevron">
            <a:avLst>
              <a:gd name="adj" fmla="val 50000"/>
            </a:avLst>
          </a:prstGeom>
          <a:solidFill>
            <a:srgbClr val="54813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altLang="ja-JP" sz="1800" b="0" i="0" u="none" strike="noStrike" kern="0" cap="none" spc="0" normalizeH="0" baseline="0" noProof="0">
                <a:ln>
                  <a:noFill/>
                </a:ln>
                <a:solidFill>
                  <a:srgbClr val="000000"/>
                </a:solidFill>
                <a:effectLst/>
                <a:uLnTx/>
                <a:uFillTx/>
                <a:latin typeface="Arial"/>
                <a:ea typeface="Arial"/>
                <a:cs typeface="Arial"/>
                <a:sym typeface="Arial"/>
              </a:rPr>
              <a:t>DMP</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受理</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2" name="Google Shape;102;p3"/>
          <p:cNvSpPr/>
          <p:nvPr/>
        </p:nvSpPr>
        <p:spPr>
          <a:xfrm>
            <a:off x="2337954" y="4548927"/>
            <a:ext cx="2192481" cy="1364806"/>
          </a:xfrm>
          <a:prstGeom prst="homePlate">
            <a:avLst>
              <a:gd name="adj" fmla="val 50000"/>
            </a:avLst>
          </a:prstGeom>
          <a:solidFill>
            <a:srgbClr val="E1EFD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プロダクト化</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準備</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3" name="Google Shape;103;p3"/>
          <p:cNvSpPr/>
          <p:nvPr/>
        </p:nvSpPr>
        <p:spPr>
          <a:xfrm>
            <a:off x="3965787" y="4548927"/>
            <a:ext cx="2462645" cy="1364806"/>
          </a:xfrm>
          <a:prstGeom prst="chevron">
            <a:avLst>
              <a:gd name="adj" fmla="val 50000"/>
            </a:avLst>
          </a:prstGeom>
          <a:solidFill>
            <a:srgbClr val="C4E0B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プロダクト化</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4" name="Google Shape;104;p3"/>
          <p:cNvSpPr/>
          <p:nvPr/>
        </p:nvSpPr>
        <p:spPr>
          <a:xfrm>
            <a:off x="2337953" y="1626670"/>
            <a:ext cx="2192481" cy="1364806"/>
          </a:xfrm>
          <a:prstGeom prst="homePlate">
            <a:avLst>
              <a:gd name="adj" fmla="val 50000"/>
            </a:avLst>
          </a:prstGeom>
          <a:solidFill>
            <a:srgbClr val="E1EFD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共同調達</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に参加</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5" name="Google Shape;105;p3"/>
          <p:cNvSpPr/>
          <p:nvPr/>
        </p:nvSpPr>
        <p:spPr>
          <a:xfrm rot="5400000">
            <a:off x="1052977" y="1883017"/>
            <a:ext cx="1364806" cy="675861"/>
          </a:xfrm>
          <a:prstGeom prst="rect">
            <a:avLst/>
          </a:prstGeom>
          <a:solidFill>
            <a:srgbClr val="75707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dirty="0">
                <a:ln>
                  <a:noFill/>
                </a:ln>
                <a:solidFill>
                  <a:srgbClr val="FFFFFF"/>
                </a:solidFill>
                <a:effectLst/>
                <a:uLnTx/>
                <a:uFillTx/>
                <a:latin typeface="Arial"/>
                <a:ea typeface="Arial"/>
                <a:cs typeface="Arial"/>
                <a:sym typeface="Arial"/>
              </a:rPr>
              <a:t>行政</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06" name="Google Shape;106;p3"/>
          <p:cNvSpPr/>
          <p:nvPr/>
        </p:nvSpPr>
        <p:spPr>
          <a:xfrm rot="5400000">
            <a:off x="-66951" y="4601353"/>
            <a:ext cx="3604661" cy="675861"/>
          </a:xfrm>
          <a:prstGeom prst="rect">
            <a:avLst/>
          </a:prstGeom>
          <a:solidFill>
            <a:srgbClr val="75707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dirty="0">
                <a:ln>
                  <a:noFill/>
                </a:ln>
                <a:solidFill>
                  <a:srgbClr val="FFFFFF"/>
                </a:solidFill>
                <a:effectLst/>
                <a:uLnTx/>
                <a:uFillTx/>
                <a:latin typeface="Arial"/>
                <a:ea typeface="Arial"/>
                <a:cs typeface="Arial"/>
                <a:sym typeface="Arial"/>
              </a:rPr>
              <a:t>行政＋シビックテック</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07" name="Google Shape;107;p3"/>
          <p:cNvSpPr/>
          <p:nvPr/>
        </p:nvSpPr>
        <p:spPr>
          <a:xfrm>
            <a:off x="3990279" y="1626670"/>
            <a:ext cx="2438153" cy="1364806"/>
          </a:xfrm>
          <a:prstGeom prst="chevron">
            <a:avLst>
              <a:gd name="adj" fmla="val 50000"/>
            </a:avLst>
          </a:prstGeom>
          <a:solidFill>
            <a:srgbClr val="C4E0B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altLang="ja-JP" sz="1800" b="0" i="0" u="none" strike="noStrike" kern="0" cap="none" spc="0" normalizeH="0" baseline="0" noProof="0">
                <a:ln>
                  <a:noFill/>
                </a:ln>
                <a:solidFill>
                  <a:srgbClr val="000000"/>
                </a:solidFill>
                <a:effectLst/>
                <a:uLnTx/>
                <a:uFillTx/>
                <a:latin typeface="Arial"/>
                <a:ea typeface="Arial"/>
                <a:cs typeface="Arial"/>
                <a:sym typeface="Arial"/>
              </a:rPr>
              <a:t>DMP</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の必要性</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8" name="Google Shape;108;p3"/>
          <p:cNvSpPr/>
          <p:nvPr/>
        </p:nvSpPr>
        <p:spPr>
          <a:xfrm>
            <a:off x="5852044" y="1624184"/>
            <a:ext cx="4276378" cy="1364806"/>
          </a:xfrm>
          <a:prstGeom prst="chevron">
            <a:avLst>
              <a:gd name="adj" fmla="val 50000"/>
            </a:avLst>
          </a:prstGeom>
          <a:solidFill>
            <a:srgbClr val="54813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予算</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確保等</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9" name="Google Shape;109;p3"/>
          <p:cNvSpPr/>
          <p:nvPr/>
        </p:nvSpPr>
        <p:spPr>
          <a:xfrm>
            <a:off x="1237991" y="831273"/>
            <a:ext cx="963229" cy="560277"/>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担当</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0" name="Google Shape;110;p3"/>
          <p:cNvSpPr/>
          <p:nvPr/>
        </p:nvSpPr>
        <p:spPr>
          <a:xfrm>
            <a:off x="41564" y="831273"/>
            <a:ext cx="1168748" cy="560277"/>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イベント</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1" name="Google Shape;111;p3"/>
          <p:cNvSpPr/>
          <p:nvPr/>
        </p:nvSpPr>
        <p:spPr>
          <a:xfrm>
            <a:off x="2303168" y="829190"/>
            <a:ext cx="8492987" cy="560277"/>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アクション</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2" name="Google Shape;112;p3"/>
          <p:cNvSpPr/>
          <p:nvPr/>
        </p:nvSpPr>
        <p:spPr>
          <a:xfrm>
            <a:off x="10898104" y="829190"/>
            <a:ext cx="1122732" cy="560277"/>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サービスイン</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3" name="Google Shape;113;p3"/>
          <p:cNvSpPr/>
          <p:nvPr/>
        </p:nvSpPr>
        <p:spPr>
          <a:xfrm>
            <a:off x="2337953" y="5960900"/>
            <a:ext cx="4090479" cy="780714"/>
          </a:xfrm>
          <a:prstGeom prst="homePlate">
            <a:avLst>
              <a:gd name="adj" fmla="val 50000"/>
            </a:avLst>
          </a:prstGeom>
          <a:solidFill>
            <a:srgbClr val="E1EFD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サービスイン</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000000"/>
                </a:solidFill>
                <a:effectLst/>
                <a:uLnTx/>
                <a:uFillTx/>
                <a:latin typeface="Arial"/>
                <a:ea typeface="Arial"/>
                <a:cs typeface="Arial"/>
                <a:sym typeface="Arial"/>
              </a:rPr>
              <a:t>後の運用検討</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4" name="Google Shape;114;p3"/>
          <p:cNvSpPr/>
          <p:nvPr/>
        </p:nvSpPr>
        <p:spPr>
          <a:xfrm rot="5400000">
            <a:off x="7910881" y="3756087"/>
            <a:ext cx="5110947" cy="675861"/>
          </a:xfrm>
          <a:prstGeom prst="rect">
            <a:avLst/>
          </a:prstGeom>
          <a:solidFill>
            <a:srgbClr val="38562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800" b="0" i="0" u="none" strike="noStrike" kern="0" cap="none" spc="0" normalizeH="0" baseline="0" noProof="0">
                <a:ln>
                  <a:noFill/>
                </a:ln>
                <a:solidFill>
                  <a:srgbClr val="FFFFFF"/>
                </a:solidFill>
                <a:effectLst/>
                <a:uLnTx/>
                <a:uFillTx/>
                <a:latin typeface="Arial"/>
                <a:ea typeface="Arial"/>
                <a:cs typeface="Arial"/>
                <a:sym typeface="Arial"/>
              </a:rPr>
              <a:t>契約</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115" name="Google Shape;115;p3"/>
          <p:cNvCxnSpPr>
            <a:stCxn id="103" idx="3"/>
            <a:endCxn id="99" idx="1"/>
          </p:cNvCxnSpPr>
          <p:nvPr/>
        </p:nvCxnSpPr>
        <p:spPr>
          <a:xfrm rot="10800000" flipH="1">
            <a:off x="6428432" y="3819230"/>
            <a:ext cx="105900" cy="1412100"/>
          </a:xfrm>
          <a:prstGeom prst="bentConnector5">
            <a:avLst>
              <a:gd name="adj1" fmla="val 215864"/>
              <a:gd name="adj2" fmla="val 39693"/>
              <a:gd name="adj3" fmla="val -478798"/>
            </a:avLst>
          </a:prstGeom>
          <a:noFill/>
          <a:ln w="31750" cap="flat" cmpd="sng">
            <a:solidFill>
              <a:schemeClr val="dk1"/>
            </a:solidFill>
            <a:prstDash val="solid"/>
            <a:miter lim="800000"/>
            <a:headEnd type="none" w="sm" len="sm"/>
            <a:tailEnd type="triangle" w="med" len="med"/>
          </a:ln>
        </p:spPr>
      </p:cxnSp>
      <p:cxnSp>
        <p:nvCxnSpPr>
          <p:cNvPr id="116" name="Google Shape;116;p3"/>
          <p:cNvCxnSpPr>
            <a:stCxn id="113" idx="3"/>
            <a:endCxn id="108" idx="1"/>
          </p:cNvCxnSpPr>
          <p:nvPr/>
        </p:nvCxnSpPr>
        <p:spPr>
          <a:xfrm rot="10800000" flipH="1">
            <a:off x="6428432" y="2306657"/>
            <a:ext cx="105900" cy="4044600"/>
          </a:xfrm>
          <a:prstGeom prst="bentConnector5">
            <a:avLst>
              <a:gd name="adj1" fmla="val 941952"/>
              <a:gd name="adj2" fmla="val 72338"/>
              <a:gd name="adj3" fmla="val -115756"/>
            </a:avLst>
          </a:prstGeom>
          <a:noFill/>
          <a:ln w="31750" cap="flat" cmpd="sng">
            <a:solidFill>
              <a:schemeClr val="dk1"/>
            </a:solidFill>
            <a:prstDash val="solid"/>
            <a:miter lim="800000"/>
            <a:headEnd type="none" w="sm" len="sm"/>
            <a:tailEnd type="triangle" w="med" len="med"/>
          </a:ln>
        </p:spPr>
      </p:cxnSp>
      <p:sp>
        <p:nvSpPr>
          <p:cNvPr id="118" name="Google Shape;118;p3"/>
          <p:cNvSpPr/>
          <p:nvPr/>
        </p:nvSpPr>
        <p:spPr>
          <a:xfrm>
            <a:off x="904010" y="1538544"/>
            <a:ext cx="397006" cy="5203070"/>
          </a:xfrm>
          <a:prstGeom prst="roundRect">
            <a:avLst>
              <a:gd name="adj" fmla="val 16667"/>
            </a:avLst>
          </a:prstGeom>
          <a:solidFill>
            <a:schemeClr val="accent1"/>
          </a:solidFill>
          <a:ln w="25400" cap="flat" cmpd="sng">
            <a:solidFill>
              <a:srgbClr val="1C305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3"/>
          <p:cNvSpPr txBox="1"/>
          <p:nvPr/>
        </p:nvSpPr>
        <p:spPr>
          <a:xfrm rot="5400000">
            <a:off x="-1479652" y="3960937"/>
            <a:ext cx="5164310" cy="358246"/>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baseline="0" noProof="0">
                <a:ln>
                  <a:noFill/>
                </a:ln>
                <a:solidFill>
                  <a:srgbClr val="FFFFFF"/>
                </a:solidFill>
                <a:effectLst/>
                <a:uLnTx/>
                <a:uFillTx/>
                <a:latin typeface="Arial"/>
                <a:ea typeface="Arial"/>
                <a:cs typeface="Arial"/>
                <a:sym typeface="Arial"/>
              </a:rPr>
              <a:t>【</a:t>
            </a:r>
            <a:r>
              <a:rPr kumimoji="0" lang="ja-JP" altLang="en-US" sz="1400" b="0" i="0" u="none" strike="noStrike" kern="0" cap="none" spc="0" normalizeH="0" baseline="0" noProof="0">
                <a:ln>
                  <a:noFill/>
                </a:ln>
                <a:solidFill>
                  <a:srgbClr val="FFFFFF"/>
                </a:solidFill>
                <a:effectLst/>
                <a:uLnTx/>
                <a:uFillTx/>
                <a:latin typeface="Arial"/>
                <a:ea typeface="Arial"/>
                <a:cs typeface="Arial"/>
                <a:sym typeface="Arial"/>
              </a:rPr>
              <a:t>課題１</a:t>
            </a:r>
            <a:r>
              <a:rPr kumimoji="0" lang="en-US" altLang="ja-JP" sz="1400" b="0" i="0" u="none" strike="noStrike" kern="0" cap="none" spc="0" normalizeH="0" baseline="0" noProof="0">
                <a:ln>
                  <a:noFill/>
                </a:ln>
                <a:solidFill>
                  <a:srgbClr val="FFFFFF"/>
                </a:solidFill>
                <a:effectLst/>
                <a:uLnTx/>
                <a:uFillTx/>
                <a:latin typeface="Arial"/>
                <a:ea typeface="Arial"/>
                <a:cs typeface="Arial"/>
                <a:sym typeface="Arial"/>
              </a:rPr>
              <a:t>】</a:t>
            </a:r>
            <a:r>
              <a:rPr kumimoji="0" lang="ja-JP" altLang="en-US" sz="1400" b="0" i="0" u="none" strike="noStrike" kern="0" cap="none" spc="0" normalizeH="0" baseline="0" noProof="0">
                <a:ln>
                  <a:noFill/>
                </a:ln>
                <a:solidFill>
                  <a:srgbClr val="FFFFFF"/>
                </a:solidFill>
                <a:effectLst/>
                <a:uLnTx/>
                <a:uFillTx/>
                <a:latin typeface="Arial"/>
                <a:ea typeface="Arial"/>
                <a:cs typeface="Arial"/>
                <a:sym typeface="Arial"/>
              </a:rPr>
              <a:t>データ</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3"/>
          <p:cNvSpPr/>
          <p:nvPr/>
        </p:nvSpPr>
        <p:spPr>
          <a:xfrm>
            <a:off x="2183881" y="3146630"/>
            <a:ext cx="522795" cy="1378650"/>
          </a:xfrm>
          <a:prstGeom prst="roundRect">
            <a:avLst>
              <a:gd name="adj" fmla="val 16667"/>
            </a:avLst>
          </a:prstGeom>
          <a:solidFill>
            <a:schemeClr val="accent1"/>
          </a:solidFill>
          <a:ln w="25400" cap="flat" cmpd="sng">
            <a:solidFill>
              <a:srgbClr val="1C305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3"/>
          <p:cNvSpPr txBox="1"/>
          <p:nvPr/>
        </p:nvSpPr>
        <p:spPr>
          <a:xfrm rot="5400000">
            <a:off x="1781468" y="3600073"/>
            <a:ext cx="1327609" cy="471754"/>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ja-JP" sz="1400" b="0" i="0" u="none" strike="noStrike" kern="0" cap="none" spc="0" normalizeH="0" baseline="0" noProof="0">
                <a:ln>
                  <a:noFill/>
                </a:ln>
                <a:solidFill>
                  <a:srgbClr val="FFFFFF"/>
                </a:solidFill>
                <a:effectLst/>
                <a:uLnTx/>
                <a:uFillTx/>
                <a:latin typeface="Arial"/>
                <a:ea typeface="Arial"/>
                <a:cs typeface="Arial"/>
                <a:sym typeface="Arial"/>
              </a:rPr>
              <a:t>【</a:t>
            </a:r>
            <a:r>
              <a:rPr kumimoji="0" lang="ja-JP" altLang="en-US" sz="1400" b="0" i="0" u="none" strike="noStrike" kern="0" cap="none" spc="0" normalizeH="0" baseline="0" noProof="0">
                <a:ln>
                  <a:noFill/>
                </a:ln>
                <a:solidFill>
                  <a:srgbClr val="FFFFFF"/>
                </a:solidFill>
                <a:effectLst/>
                <a:uLnTx/>
                <a:uFillTx/>
                <a:latin typeface="Arial"/>
                <a:ea typeface="Arial"/>
                <a:cs typeface="Arial"/>
                <a:sym typeface="Arial"/>
              </a:rPr>
              <a:t>課題２</a:t>
            </a:r>
            <a:r>
              <a:rPr kumimoji="0" lang="en-US" altLang="ja-JP" sz="1400" b="0" i="0" u="none" strike="noStrike" kern="0" cap="none" spc="0" normalizeH="0" baseline="0" noProof="0">
                <a:ln>
                  <a:noFill/>
                </a:ln>
                <a:solidFill>
                  <a:srgbClr val="FFFFFF"/>
                </a:solidFill>
                <a:effectLst/>
                <a:uLnTx/>
                <a:uFillTx/>
                <a:latin typeface="Arial"/>
                <a:ea typeface="Arial"/>
                <a:cs typeface="Arial"/>
                <a:sym typeface="Arial"/>
              </a:rPr>
              <a:t>】DMP</a:t>
            </a:r>
            <a:r>
              <a:rPr kumimoji="0" lang="ja-JP" altLang="en-US" sz="1400" b="0" i="0" u="none" strike="noStrike" kern="0" cap="none" spc="0" normalizeH="0" baseline="0" noProof="0">
                <a:ln>
                  <a:noFill/>
                </a:ln>
                <a:solidFill>
                  <a:srgbClr val="FFFFFF"/>
                </a:solidFill>
                <a:effectLst/>
                <a:uLnTx/>
                <a:uFillTx/>
                <a:latin typeface="Arial"/>
                <a:ea typeface="Arial"/>
                <a:cs typeface="Arial"/>
                <a:sym typeface="Arial"/>
              </a:rPr>
              <a:t>環境</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5" name="図 4">
            <a:extLst>
              <a:ext uri="{FF2B5EF4-FFF2-40B4-BE49-F238E27FC236}">
                <a16:creationId xmlns:a16="http://schemas.microsoft.com/office/drawing/2014/main" id="{3B847060-5918-4B9E-B6D2-84832876E5F2}"/>
              </a:ext>
            </a:extLst>
          </p:cNvPr>
          <p:cNvPicPr>
            <a:picLocks noChangeAspect="1"/>
          </p:cNvPicPr>
          <p:nvPr/>
        </p:nvPicPr>
        <p:blipFill>
          <a:blip r:embed="rId3"/>
          <a:stretch>
            <a:fillRect/>
          </a:stretch>
        </p:blipFill>
        <p:spPr>
          <a:xfrm>
            <a:off x="26436" y="0"/>
            <a:ext cx="12139127"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3" name="図 2">
            <a:extLst>
              <a:ext uri="{FF2B5EF4-FFF2-40B4-BE49-F238E27FC236}">
                <a16:creationId xmlns:a16="http://schemas.microsoft.com/office/drawing/2014/main" id="{051B7300-BBE0-4063-A290-21B88288440B}"/>
              </a:ext>
            </a:extLst>
          </p:cNvPr>
          <p:cNvPicPr>
            <a:picLocks noChangeAspect="1"/>
          </p:cNvPicPr>
          <p:nvPr/>
        </p:nvPicPr>
        <p:blipFill>
          <a:blip r:embed="rId3"/>
          <a:stretch>
            <a:fillRect/>
          </a:stretch>
        </p:blipFill>
        <p:spPr>
          <a:xfrm>
            <a:off x="14553" y="0"/>
            <a:ext cx="12162893" cy="6858000"/>
          </a:xfrm>
          <a:prstGeom prst="rect">
            <a:avLst/>
          </a:prstGeom>
        </p:spPr>
      </p:pic>
    </p:spTree>
    <p:extLst>
      <p:ext uri="{BB962C8B-B14F-4D97-AF65-F5344CB8AC3E}">
        <p14:creationId xmlns:p14="http://schemas.microsoft.com/office/powerpoint/2010/main" val="156441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5f47bddb4b_0_0"/>
          <p:cNvSpPr txBox="1">
            <a:spLocks noGrp="1"/>
          </p:cNvSpPr>
          <p:nvPr>
            <p:ph type="subTitle" idx="1"/>
          </p:nvPr>
        </p:nvSpPr>
        <p:spPr>
          <a:xfrm>
            <a:off x="176892" y="335696"/>
            <a:ext cx="11700300" cy="1655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ja-JP"/>
              <a:t>【 参考：シェアリングビジネスのフライングホイール効果】</a:t>
            </a:r>
            <a:endParaRPr/>
          </a:p>
        </p:txBody>
      </p:sp>
      <p:pic>
        <p:nvPicPr>
          <p:cNvPr id="160" name="Google Shape;160;g25f47bddb4b_0_0"/>
          <p:cNvPicPr preferRelativeResize="0"/>
          <p:nvPr/>
        </p:nvPicPr>
        <p:blipFill>
          <a:blip r:embed="rId3">
            <a:alphaModFix/>
          </a:blip>
          <a:stretch>
            <a:fillRect/>
          </a:stretch>
        </p:blipFill>
        <p:spPr>
          <a:xfrm>
            <a:off x="956950" y="1148096"/>
            <a:ext cx="10140191" cy="456180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ctr">
          <a:defRPr kumimoji="1" b="1" dirty="0" smtClean="0">
            <a:solidFill>
              <a:srgbClr val="4D4D4D"/>
            </a:solidFill>
            <a:latin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974ad55-56c1-422a-985d-4055d2bc4de7" xsi:nil="true"/>
    <lcf76f155ced4ddcb4097134ff3c332f xmlns="1860ed5d-a456-402e-9704-32d0b40e498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19E52CB011B4A54F809944E21B97AABF" ma:contentTypeVersion="13" ma:contentTypeDescription="新しいドキュメントを作成します。" ma:contentTypeScope="" ma:versionID="c29c32b5eb40e9c394addb75144ad7d2">
  <xsd:schema xmlns:xsd="http://www.w3.org/2001/XMLSchema" xmlns:xs="http://www.w3.org/2001/XMLSchema" xmlns:p="http://schemas.microsoft.com/office/2006/metadata/properties" xmlns:ns2="1860ed5d-a456-402e-9704-32d0b40e4988" xmlns:ns3="6974ad55-56c1-422a-985d-4055d2bc4de7" targetNamespace="http://schemas.microsoft.com/office/2006/metadata/properties" ma:root="true" ma:fieldsID="3b5a3275139842522871d318fb44938e" ns2:_="" ns3:_="">
    <xsd:import namespace="1860ed5d-a456-402e-9704-32d0b40e4988"/>
    <xsd:import namespace="6974ad55-56c1-422a-985d-4055d2bc4de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60ed5d-a456-402e-9704-32d0b40e49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1e887751-6760-42ee-8103-2ba6b2d9304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974ad55-56c1-422a-985d-4055d2bc4de7"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4" nillable="true" ma:displayName="Taxonomy Catch All Column" ma:hidden="true" ma:list="{ed1dbf12-cecd-426a-897d-30119fffc051}" ma:internalName="TaxCatchAll" ma:showField="CatchAllData" ma:web="6974ad55-56c1-422a-985d-4055d2bc4de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E159DD-F4C4-459B-A303-ADA8965F6F46}">
  <ds:schemaRefs>
    <ds:schemaRef ds:uri="http://schemas.microsoft.com/sharepoint/v3/contenttype/forms"/>
  </ds:schemaRefs>
</ds:datastoreItem>
</file>

<file path=customXml/itemProps2.xml><?xml version="1.0" encoding="utf-8"?>
<ds:datastoreItem xmlns:ds="http://schemas.openxmlformats.org/officeDocument/2006/customXml" ds:itemID="{172D0F06-8BCE-4352-A4EE-806896B0FFF7}">
  <ds:schemaRefs>
    <ds:schemaRef ds:uri="http://schemas.microsoft.com/office/2006/metadata/properties"/>
    <ds:schemaRef ds:uri="http://schemas.microsoft.com/office/infopath/2007/PartnerControls"/>
    <ds:schemaRef ds:uri="6974ad55-56c1-422a-985d-4055d2bc4de7"/>
    <ds:schemaRef ds:uri="1860ed5d-a456-402e-9704-32d0b40e4988"/>
  </ds:schemaRefs>
</ds:datastoreItem>
</file>

<file path=customXml/itemProps3.xml><?xml version="1.0" encoding="utf-8"?>
<ds:datastoreItem xmlns:ds="http://schemas.openxmlformats.org/officeDocument/2006/customXml" ds:itemID="{C0CE95D1-8D33-4F21-BECF-1A659186B2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60ed5d-a456-402e-9704-32d0b40e4988"/>
    <ds:schemaRef ds:uri="6974ad55-56c1-422a-985d-4055d2bc4d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3383</TotalTime>
  <Words>2063</Words>
  <Application>Microsoft Office PowerPoint</Application>
  <PresentationFormat>ワイド画面</PresentationFormat>
  <Paragraphs>219</Paragraphs>
  <Slides>22</Slides>
  <Notes>13</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22</vt:i4>
      </vt:variant>
    </vt:vector>
  </HeadingPairs>
  <TitlesOfParts>
    <vt:vector size="34" baseType="lpstr">
      <vt:lpstr>HGPｺﾞｼｯｸE</vt:lpstr>
      <vt:lpstr>HGPｺﾞｼｯｸM</vt:lpstr>
      <vt:lpstr>ＭＳ Ｐゴシック</vt:lpstr>
      <vt:lpstr>游ゴシック</vt:lpstr>
      <vt:lpstr>Arial</vt:lpstr>
      <vt:lpstr>Calibri</vt:lpstr>
      <vt:lpstr>Segoe UI Historic</vt:lpstr>
      <vt:lpstr>Times New Roman</vt:lpstr>
      <vt:lpstr>Wingdings</vt:lpstr>
      <vt:lpstr>Office Theme</vt:lpstr>
      <vt:lpstr>Office テーマ</vt:lpstr>
      <vt:lpstr>1_Office テーマ</vt:lpstr>
      <vt:lpstr>R5 DX朝会発表資料</vt:lpstr>
      <vt:lpstr>PowerPoint プレゼンテーション</vt:lpstr>
      <vt:lpstr>PowerPoint プレゼンテーション</vt:lpstr>
      <vt:lpstr>PowerPoint プレゼンテーション</vt:lpstr>
      <vt:lpstr>OpenData Bridge ー 利用イメージ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〇概要  　　“つながる行政サービス”（仮称） 　　（現状）人口減少時代、かつ、技術変革が激しい。 　　（課題）1741の自治体が個別にDX推進は難しい。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TAIMS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タイトル游ゴシック48pt Bold 見出し1游ゴシック32pt Bold 見出し2游ゴシック２ </dc:title>
  <dc:creator>東京都</dc:creator>
  <cp:lastModifiedBy>崇 元谷</cp:lastModifiedBy>
  <cp:revision>319</cp:revision>
  <dcterms:created xsi:type="dcterms:W3CDTF">2022-11-01T01:48:50Z</dcterms:created>
  <dcterms:modified xsi:type="dcterms:W3CDTF">2023-12-19T01:43:18Z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0x01010019E52CB011B4A54F809944E21B97AABF</vt:lpwstr>
  </property>
  <property fmtid="{D5CDD505-2E9C-101B-9397-08002B2CF9AE}" pid="3" name="MediaServiceImageTags">
    <vt:lpwstr/>
  </property>
</Properties>
</file>