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486" r:id="rId5"/>
  </p:sldMasterIdLst>
  <p:notesMasterIdLst>
    <p:notesMasterId r:id="rId31"/>
  </p:notesMasterIdLst>
  <p:handoutMasterIdLst>
    <p:handoutMasterId r:id="rId32"/>
  </p:handoutMasterIdLst>
  <p:sldIdLst>
    <p:sldId id="915" r:id="rId6"/>
    <p:sldId id="1085" r:id="rId7"/>
    <p:sldId id="1081" r:id="rId8"/>
    <p:sldId id="1093" r:id="rId9"/>
    <p:sldId id="1079" r:id="rId10"/>
    <p:sldId id="1250" r:id="rId11"/>
    <p:sldId id="1251" r:id="rId12"/>
    <p:sldId id="1100" r:id="rId13"/>
    <p:sldId id="1255" r:id="rId14"/>
    <p:sldId id="1245" r:id="rId15"/>
    <p:sldId id="1249" r:id="rId16"/>
    <p:sldId id="1226" r:id="rId17"/>
    <p:sldId id="1247" r:id="rId18"/>
    <p:sldId id="1248" r:id="rId19"/>
    <p:sldId id="1204" r:id="rId20"/>
    <p:sldId id="1207" r:id="rId21"/>
    <p:sldId id="1219" r:id="rId22"/>
    <p:sldId id="1208" r:id="rId23"/>
    <p:sldId id="1212" r:id="rId24"/>
    <p:sldId id="1210" r:id="rId25"/>
    <p:sldId id="1232" r:id="rId26"/>
    <p:sldId id="1252" r:id="rId27"/>
    <p:sldId id="1254" r:id="rId28"/>
    <p:sldId id="1253" r:id="rId29"/>
    <p:sldId id="1256" r:id="rId30"/>
  </p:sldIdLst>
  <p:sldSz cx="9906000" cy="6858000" type="A4"/>
  <p:notesSz cx="6735763" cy="9866313"/>
  <p:defaultTextStyle>
    <a:defPPr>
      <a:defRPr lang="ja-JP"/>
    </a:defPPr>
    <a:lvl1pPr algn="l" rtl="0" fontAlgn="base">
      <a:spcBef>
        <a:spcPct val="0"/>
      </a:spcBef>
      <a:spcAft>
        <a:spcPct val="0"/>
      </a:spcAft>
      <a:defRPr kumimoji="1" sz="8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8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8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8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800" kern="1200">
        <a:solidFill>
          <a:schemeClr val="tx1"/>
        </a:solidFill>
        <a:latin typeface="Arial" charset="0"/>
        <a:ea typeface="ＭＳ Ｐゴシック" pitchFamily="50" charset="-128"/>
        <a:cs typeface="+mn-cs"/>
      </a:defRPr>
    </a:lvl5pPr>
    <a:lvl6pPr marL="2286000" algn="l" defTabSz="914400" rtl="0" eaLnBrk="1" latinLnBrk="0" hangingPunct="1">
      <a:defRPr kumimoji="1" sz="800" kern="1200">
        <a:solidFill>
          <a:schemeClr val="tx1"/>
        </a:solidFill>
        <a:latin typeface="Arial" charset="0"/>
        <a:ea typeface="ＭＳ Ｐゴシック" pitchFamily="50" charset="-128"/>
        <a:cs typeface="+mn-cs"/>
      </a:defRPr>
    </a:lvl6pPr>
    <a:lvl7pPr marL="2743200" algn="l" defTabSz="914400" rtl="0" eaLnBrk="1" latinLnBrk="0" hangingPunct="1">
      <a:defRPr kumimoji="1" sz="800" kern="1200">
        <a:solidFill>
          <a:schemeClr val="tx1"/>
        </a:solidFill>
        <a:latin typeface="Arial" charset="0"/>
        <a:ea typeface="ＭＳ Ｐゴシック" pitchFamily="50" charset="-128"/>
        <a:cs typeface="+mn-cs"/>
      </a:defRPr>
    </a:lvl7pPr>
    <a:lvl8pPr marL="3200400" algn="l" defTabSz="914400" rtl="0" eaLnBrk="1" latinLnBrk="0" hangingPunct="1">
      <a:defRPr kumimoji="1" sz="800" kern="1200">
        <a:solidFill>
          <a:schemeClr val="tx1"/>
        </a:solidFill>
        <a:latin typeface="Arial" charset="0"/>
        <a:ea typeface="ＭＳ Ｐゴシック" pitchFamily="50" charset="-128"/>
        <a:cs typeface="+mn-cs"/>
      </a:defRPr>
    </a:lvl8pPr>
    <a:lvl9pPr marL="3657600" algn="l" defTabSz="914400" rtl="0" eaLnBrk="1" latinLnBrk="0" hangingPunct="1">
      <a:defRPr kumimoji="1" sz="800"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205">
          <p15:clr>
            <a:srgbClr val="A4A3A4"/>
          </p15:clr>
        </p15:guide>
        <p15:guide id="2" pos="312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沢村 香苗" initials="沢村"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F0F8"/>
    <a:srgbClr val="F1FBFD"/>
    <a:srgbClr val="DBF3F9"/>
    <a:srgbClr val="FCEAEB"/>
    <a:srgbClr val="FFFF99"/>
    <a:srgbClr val="FFCCFF"/>
    <a:srgbClr val="CCFF99"/>
    <a:srgbClr val="008000"/>
    <a:srgbClr val="CCFF66"/>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41" autoAdjust="0"/>
    <p:restoredTop sz="86331" autoAdjust="0"/>
  </p:normalViewPr>
  <p:slideViewPr>
    <p:cSldViewPr showGuides="1">
      <p:cViewPr varScale="1">
        <p:scale>
          <a:sx n="82" d="100"/>
          <a:sy n="82" d="100"/>
        </p:scale>
        <p:origin x="768" y="67"/>
      </p:cViewPr>
      <p:guideLst>
        <p:guide orient="horz" pos="2205"/>
        <p:guide pos="3120"/>
      </p:guideLst>
    </p:cSldViewPr>
  </p:slideViewPr>
  <p:outlineViewPr>
    <p:cViewPr>
      <p:scale>
        <a:sx n="33" d="100"/>
        <a:sy n="33" d="100"/>
      </p:scale>
      <p:origin x="0" y="1440"/>
    </p:cViewPr>
  </p:outlineViewPr>
  <p:notesTextViewPr>
    <p:cViewPr>
      <p:scale>
        <a:sx n="100" d="100"/>
        <a:sy n="100" d="100"/>
      </p:scale>
      <p:origin x="0" y="0"/>
    </p:cViewPr>
  </p:notesTextViewPr>
  <p:sorterViewPr>
    <p:cViewPr>
      <p:scale>
        <a:sx n="200" d="100"/>
        <a:sy n="200" d="100"/>
      </p:scale>
      <p:origin x="0" y="4362"/>
    </p:cViewPr>
  </p:sorterViewPr>
  <p:notesViewPr>
    <p:cSldViewPr showGuides="1">
      <p:cViewPr varScale="1">
        <p:scale>
          <a:sx n="51" d="100"/>
          <a:sy n="51" d="100"/>
        </p:scale>
        <p:origin x="-3018" y="-102"/>
      </p:cViewPr>
      <p:guideLst>
        <p:guide orient="horz" pos="3107"/>
        <p:guide pos="212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46083" name="Rectangle 3"/>
          <p:cNvSpPr>
            <a:spLocks noGrp="1" noChangeArrowheads="1"/>
          </p:cNvSpPr>
          <p:nvPr>
            <p:ph type="dt" sz="quarter" idx="1"/>
          </p:nvPr>
        </p:nvSpPr>
        <p:spPr bwMode="auto">
          <a:xfrm>
            <a:off x="381635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Arial" charset="0"/>
                <a:ea typeface="ＭＳ Ｐゴシック" pitchFamily="50" charset="-128"/>
              </a:defRPr>
            </a:lvl1pPr>
          </a:lstStyle>
          <a:p>
            <a:pPr>
              <a:defRPr/>
            </a:pPr>
            <a:endParaRPr lang="en-US" altLang="ja-JP"/>
          </a:p>
        </p:txBody>
      </p:sp>
      <p:sp>
        <p:nvSpPr>
          <p:cNvPr id="46084" name="Rectangle 4"/>
          <p:cNvSpPr>
            <a:spLocks noGrp="1" noChangeArrowheads="1"/>
          </p:cNvSpPr>
          <p:nvPr>
            <p:ph type="ftr" sz="quarter" idx="2"/>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46085" name="Rectangle 5"/>
          <p:cNvSpPr>
            <a:spLocks noGrp="1" noChangeArrowheads="1"/>
          </p:cNvSpPr>
          <p:nvPr>
            <p:ph type="sldNum" sz="quarter" idx="3"/>
          </p:nvPr>
        </p:nvSpPr>
        <p:spPr bwMode="auto">
          <a:xfrm>
            <a:off x="381635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Arial" charset="0"/>
                <a:ea typeface="ＭＳ Ｐゴシック" pitchFamily="50" charset="-128"/>
              </a:defRPr>
            </a:lvl1pPr>
          </a:lstStyle>
          <a:p>
            <a:pPr>
              <a:defRPr/>
            </a:pPr>
            <a:fld id="{7C24F24B-1F99-4185-9834-D6B5046CAB74}" type="slidenum">
              <a:rPr lang="en-US" altLang="ja-JP"/>
              <a:pPr>
                <a:defRPr/>
              </a:pPr>
              <a:t>‹#›</a:t>
            </a:fld>
            <a:endParaRPr lang="en-US" altLang="ja-JP"/>
          </a:p>
        </p:txBody>
      </p:sp>
    </p:spTree>
    <p:extLst>
      <p:ext uri="{BB962C8B-B14F-4D97-AF65-F5344CB8AC3E}">
        <p14:creationId xmlns:p14="http://schemas.microsoft.com/office/powerpoint/2010/main" val="3757737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27651" name="Rectangle 3"/>
          <p:cNvSpPr>
            <a:spLocks noGrp="1" noChangeArrowheads="1"/>
          </p:cNvSpPr>
          <p:nvPr>
            <p:ph type="dt" idx="1"/>
          </p:nvPr>
        </p:nvSpPr>
        <p:spPr bwMode="auto">
          <a:xfrm>
            <a:off x="381635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Arial" charset="0"/>
                <a:ea typeface="ＭＳ Ｐゴシック" pitchFamily="50" charset="-128"/>
              </a:defRPr>
            </a:lvl1pPr>
          </a:lstStyle>
          <a:p>
            <a:pPr>
              <a:defRPr/>
            </a:pPr>
            <a:endParaRPr lang="en-US" altLang="ja-JP"/>
          </a:p>
        </p:txBody>
      </p:sp>
      <p:sp>
        <p:nvSpPr>
          <p:cNvPr id="9220" name="Rectangle 4"/>
          <p:cNvSpPr>
            <a:spLocks noGrp="1" noRot="1" noChangeAspect="1" noChangeArrowheads="1" noTextEdit="1"/>
          </p:cNvSpPr>
          <p:nvPr>
            <p:ph type="sldImg" idx="2"/>
          </p:nvPr>
        </p:nvSpPr>
        <p:spPr bwMode="auto">
          <a:xfrm>
            <a:off x="698500" y="741363"/>
            <a:ext cx="5340350" cy="36972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673100" y="4686300"/>
            <a:ext cx="5389563"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7654" name="Rectangle 6"/>
          <p:cNvSpPr>
            <a:spLocks noGrp="1" noChangeArrowheads="1"/>
          </p:cNvSpPr>
          <p:nvPr>
            <p:ph type="ftr" sz="quarter" idx="4"/>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27655" name="Rectangle 7"/>
          <p:cNvSpPr>
            <a:spLocks noGrp="1" noChangeArrowheads="1"/>
          </p:cNvSpPr>
          <p:nvPr>
            <p:ph type="sldNum" sz="quarter" idx="5"/>
          </p:nvPr>
        </p:nvSpPr>
        <p:spPr bwMode="auto">
          <a:xfrm>
            <a:off x="381635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Arial" charset="0"/>
                <a:ea typeface="ＭＳ Ｐゴシック" pitchFamily="50" charset="-128"/>
              </a:defRPr>
            </a:lvl1pPr>
          </a:lstStyle>
          <a:p>
            <a:pPr>
              <a:defRPr/>
            </a:pPr>
            <a:fld id="{DDFEC611-C129-47C6-9F1D-00F5406B8F17}" type="slidenum">
              <a:rPr lang="en-US" altLang="ja-JP"/>
              <a:pPr>
                <a:defRPr/>
              </a:pPr>
              <a:t>‹#›</a:t>
            </a:fld>
            <a:endParaRPr lang="en-US" altLang="ja-JP"/>
          </a:p>
        </p:txBody>
      </p:sp>
    </p:spTree>
    <p:extLst>
      <p:ext uri="{BB962C8B-B14F-4D97-AF65-F5344CB8AC3E}">
        <p14:creationId xmlns:p14="http://schemas.microsoft.com/office/powerpoint/2010/main" val="1664682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DDFEC611-C129-47C6-9F1D-00F5406B8F17}" type="slidenum">
              <a:rPr lang="en-US" altLang="ja-JP" smtClean="0"/>
              <a:pPr>
                <a:defRPr/>
              </a:pPr>
              <a:t>0</a:t>
            </a:fld>
            <a:endParaRPr lang="en-US" altLang="ja-JP" dirty="0"/>
          </a:p>
        </p:txBody>
      </p:sp>
    </p:spTree>
    <p:extLst>
      <p:ext uri="{BB962C8B-B14F-4D97-AF65-F5344CB8AC3E}">
        <p14:creationId xmlns:p14="http://schemas.microsoft.com/office/powerpoint/2010/main" val="1013120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 name="Rectangle 12"/>
          <p:cNvSpPr>
            <a:spLocks noChangeArrowheads="1"/>
          </p:cNvSpPr>
          <p:nvPr/>
        </p:nvSpPr>
        <p:spPr bwMode="auto">
          <a:xfrm>
            <a:off x="200025" y="188913"/>
            <a:ext cx="7664450" cy="360362"/>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ja-JP" sz="1200">
              <a:latin typeface="Times New Roman" pitchFamily="18" charset="0"/>
              <a:ea typeface="HGPｺﾞｼｯｸE" pitchFamily="50" charset="-128"/>
            </a:endParaRPr>
          </a:p>
        </p:txBody>
      </p:sp>
      <p:sp>
        <p:nvSpPr>
          <p:cNvPr id="6" name="Rectangle 13"/>
          <p:cNvSpPr>
            <a:spLocks noChangeArrowheads="1"/>
          </p:cNvSpPr>
          <p:nvPr/>
        </p:nvSpPr>
        <p:spPr bwMode="auto">
          <a:xfrm>
            <a:off x="200025" y="404813"/>
            <a:ext cx="7664450" cy="71437"/>
          </a:xfrm>
          <a:prstGeom prst="rect">
            <a:avLst/>
          </a:prstGeom>
          <a:solidFill>
            <a:schemeClr val="bg1"/>
          </a:solidFill>
          <a:ln w="9525">
            <a:solidFill>
              <a:schemeClr val="bg1"/>
            </a:solidFill>
            <a:miter lim="800000"/>
            <a:headEnd/>
            <a:tailEnd/>
          </a:ln>
          <a:effectLst/>
        </p:spPr>
        <p:txBody>
          <a:bodyPr wrap="none" anchor="ctr"/>
          <a:lstStyle/>
          <a:p>
            <a:pPr algn="ctr">
              <a:defRPr/>
            </a:pPr>
            <a:endParaRPr lang="ja-JP" altLang="en-US"/>
          </a:p>
        </p:txBody>
      </p:sp>
      <p:sp>
        <p:nvSpPr>
          <p:cNvPr id="144428" name="Rectangle 44"/>
          <p:cNvSpPr>
            <a:spLocks noGrp="1" noChangeArrowheads="1"/>
          </p:cNvSpPr>
          <p:nvPr>
            <p:ph type="ctrTitle" sz="quarter"/>
          </p:nvPr>
        </p:nvSpPr>
        <p:spPr>
          <a:xfrm>
            <a:off x="742950" y="2130425"/>
            <a:ext cx="8420100" cy="1470025"/>
          </a:xfrm>
        </p:spPr>
        <p:txBody>
          <a:bodyPr anchor="ctr"/>
          <a:lstStyle>
            <a:lvl1pPr algn="ctr">
              <a:defRPr sz="2400"/>
            </a:lvl1pPr>
          </a:lstStyle>
          <a:p>
            <a:pPr lvl="0"/>
            <a:r>
              <a:rPr lang="ja-JP" altLang="en-US" noProof="0"/>
              <a:t>マスタ タイトルの書式設定</a:t>
            </a:r>
          </a:p>
        </p:txBody>
      </p:sp>
      <p:sp>
        <p:nvSpPr>
          <p:cNvPr id="144430" name="Rectangle 46"/>
          <p:cNvSpPr>
            <a:spLocks noGrp="1" noChangeArrowheads="1"/>
          </p:cNvSpPr>
          <p:nvPr>
            <p:ph type="subTitle" sz="quarter" idx="1"/>
          </p:nvPr>
        </p:nvSpPr>
        <p:spPr>
          <a:xfrm>
            <a:off x="1485900" y="4052888"/>
            <a:ext cx="6934200" cy="1752600"/>
          </a:xfrm>
        </p:spPr>
        <p:txBody>
          <a:bodyPr/>
          <a:lstStyle>
            <a:lvl1pPr algn="ctr">
              <a:defRPr/>
            </a:lvl1pPr>
          </a:lstStyle>
          <a:p>
            <a:pPr lvl="0"/>
            <a:r>
              <a:rPr lang="ja-JP" altLang="en-US" noProof="0"/>
              <a:t>マスタ サブタイトルの書式設定</a:t>
            </a:r>
          </a:p>
        </p:txBody>
      </p:sp>
      <p:sp>
        <p:nvSpPr>
          <p:cNvPr id="9" name="Rectangle 51"/>
          <p:cNvSpPr>
            <a:spLocks noGrp="1" noChangeArrowheads="1"/>
          </p:cNvSpPr>
          <p:nvPr>
            <p:ph type="sldNum" sz="quarter" idx="10"/>
          </p:nvPr>
        </p:nvSpPr>
        <p:spPr/>
        <p:txBody>
          <a:bodyPr/>
          <a:lstStyle>
            <a:lvl1pPr>
              <a:defRPr/>
            </a:lvl1pPr>
          </a:lstStyle>
          <a:p>
            <a:pPr>
              <a:defRPr/>
            </a:pPr>
            <a:fld id="{A330418A-8B9D-4021-849F-0009C447DBFB}" type="slidenum">
              <a:rPr lang="en-US" altLang="ja-JP"/>
              <a:pPr>
                <a:defRPr/>
              </a:pPr>
              <a:t>‹#›</a:t>
            </a:fld>
            <a:endParaRPr lang="en-US" altLang="ja-JP"/>
          </a:p>
        </p:txBody>
      </p:sp>
    </p:spTree>
    <p:extLst>
      <p:ext uri="{BB962C8B-B14F-4D97-AF65-F5344CB8AC3E}">
        <p14:creationId xmlns:p14="http://schemas.microsoft.com/office/powerpoint/2010/main" val="240456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目次">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43DE606-0BA6-413C-9DD7-D61E8940703E}" type="slidenum">
              <a:rPr lang="en-US" altLang="ja-JP"/>
              <a:pPr>
                <a:defRPr/>
              </a:pPr>
              <a:t>‹#›</a:t>
            </a:fld>
            <a:endParaRPr lang="en-US" altLang="ja-JP"/>
          </a:p>
        </p:txBody>
      </p:sp>
    </p:spTree>
    <p:extLst>
      <p:ext uri="{BB962C8B-B14F-4D97-AF65-F5344CB8AC3E}">
        <p14:creationId xmlns:p14="http://schemas.microsoft.com/office/powerpoint/2010/main" val="273411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476672"/>
            <a:ext cx="8994204" cy="504056"/>
          </a:xfrm>
        </p:spPr>
        <p:txBody>
          <a:bodyPr anchor="b"/>
          <a:lstStyle>
            <a:lvl1pPr algn="l">
              <a:defRPr sz="2000" b="0"/>
            </a:lvl1pPr>
          </a:lstStyle>
          <a:p>
            <a:r>
              <a:rPr lang="ja-JP" altLang="en-US" dirty="0"/>
              <a:t>マスター タイトルの書式設定</a:t>
            </a:r>
          </a:p>
        </p:txBody>
      </p:sp>
      <p:sp>
        <p:nvSpPr>
          <p:cNvPr id="4" name="テキスト プレースホルダー 3"/>
          <p:cNvSpPr>
            <a:spLocks noGrp="1"/>
          </p:cNvSpPr>
          <p:nvPr>
            <p:ph type="body" sz="half" idx="2"/>
          </p:nvPr>
        </p:nvSpPr>
        <p:spPr>
          <a:xfrm>
            <a:off x="495300" y="1124745"/>
            <a:ext cx="9138220" cy="1224136"/>
          </a:xfrm>
        </p:spPr>
        <p:txBody>
          <a:bodyPr/>
          <a:lstStyle>
            <a:lvl1pPr marL="285750" indent="-285750">
              <a:buFont typeface="Arial" panose="020B0604020202020204" pitchFamily="34" charset="0"/>
              <a:buChar char="•"/>
              <a:defRPr sz="1600">
                <a:latin typeface="HGPｺﾞｼｯｸM" panose="020B0600000000000000" pitchFamily="50" charset="-128"/>
                <a:ea typeface="HGPｺﾞｼｯｸM" panose="020B0600000000000000"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632230CC-0818-46ED-BAA7-FD60BA932DDC}" type="slidenum">
              <a:rPr lang="en-US" altLang="ja-JP"/>
              <a:pPr>
                <a:defRPr/>
              </a:pPr>
              <a:t>‹#›</a:t>
            </a:fld>
            <a:endParaRPr lang="en-US" altLang="ja-JP"/>
          </a:p>
        </p:txBody>
      </p:sp>
      <p:sp>
        <p:nvSpPr>
          <p:cNvPr id="6" name="コンテンツ プレースホルダー 2"/>
          <p:cNvSpPr>
            <a:spLocks noGrp="1"/>
          </p:cNvSpPr>
          <p:nvPr>
            <p:ph idx="11"/>
          </p:nvPr>
        </p:nvSpPr>
        <p:spPr>
          <a:xfrm>
            <a:off x="488504"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コンテンツ プレースホルダー 2"/>
          <p:cNvSpPr>
            <a:spLocks noGrp="1"/>
          </p:cNvSpPr>
          <p:nvPr>
            <p:ph idx="12"/>
          </p:nvPr>
        </p:nvSpPr>
        <p:spPr>
          <a:xfrm>
            <a:off x="5313040"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5224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ea"/>
                <a:ea typeface="+mj-ea"/>
              </a:defRPr>
            </a:lvl1pPr>
          </a:lstStyle>
          <a:p>
            <a:r>
              <a:rPr lang="ja-JP" altLang="en-US" dirty="0"/>
              <a:t>マスター タイトルの書式設定</a:t>
            </a:r>
          </a:p>
        </p:txBody>
      </p:sp>
      <p:sp>
        <p:nvSpPr>
          <p:cNvPr id="3" name="コンテンツ プレースホルダー 2"/>
          <p:cNvSpPr>
            <a:spLocks noGrp="1"/>
          </p:cNvSpPr>
          <p:nvPr>
            <p:ph idx="1"/>
          </p:nvPr>
        </p:nvSpPr>
        <p:spPr>
          <a:xfrm>
            <a:off x="200025" y="1196753"/>
            <a:ext cx="9505950" cy="720080"/>
          </a:xfrm>
        </p:spPr>
        <p:txBody>
          <a:bodyPr/>
          <a:lstStyle>
            <a:lvl1pPr marL="268288" indent="-268288">
              <a:buFont typeface="Arial" panose="020B0604020202020204" pitchFamily="34" charset="0"/>
              <a:buChar char="•"/>
              <a:defRPr sz="2000">
                <a:latin typeface="+mn-ea"/>
                <a:ea typeface="+mn-ea"/>
              </a:defRPr>
            </a:lvl1pPr>
            <a:lvl2pPr>
              <a:defRPr sz="2000">
                <a:latin typeface="+mn-ea"/>
                <a:ea typeface="+mn-ea"/>
              </a:defRPr>
            </a:lvl2pPr>
            <a:lvl3pPr>
              <a:defRPr sz="2000">
                <a:latin typeface="+mn-ea"/>
                <a:ea typeface="+mn-ea"/>
              </a:defRPr>
            </a:lvl3pPr>
            <a:lvl4pPr>
              <a:defRPr sz="2000">
                <a:latin typeface="+mn-ea"/>
                <a:ea typeface="+mn-ea"/>
              </a:defRPr>
            </a:lvl4pPr>
            <a:lvl5pPr>
              <a:defRPr sz="2000">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5BD9DED3-E5D4-4300-8982-A23BAF964365}" type="slidenum">
              <a:rPr lang="en-US" altLang="ja-JP"/>
              <a:pPr>
                <a:defRPr/>
              </a:pPr>
              <a:t>‹#›</a:t>
            </a:fld>
            <a:endParaRPr lang="en-US" altLang="ja-JP"/>
          </a:p>
        </p:txBody>
      </p:sp>
    </p:spTree>
    <p:extLst>
      <p:ext uri="{BB962C8B-B14F-4D97-AF65-F5344CB8AC3E}">
        <p14:creationId xmlns:p14="http://schemas.microsoft.com/office/powerpoint/2010/main" val="348182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2000"/>
            </a:lvl1pPr>
          </a:lstStyle>
          <a:p>
            <a:r>
              <a:rPr lang="ja-JP" altLang="en-US" dirty="0"/>
              <a:t>マスター タイトルの書式設定</a:t>
            </a:r>
          </a:p>
        </p:txBody>
      </p:sp>
      <p:sp>
        <p:nvSpPr>
          <p:cNvPr id="3" name="コンテンツ プレースホルダー 2"/>
          <p:cNvSpPr>
            <a:spLocks noGrp="1"/>
          </p:cNvSpPr>
          <p:nvPr>
            <p:ph sz="half" idx="1"/>
          </p:nvPr>
        </p:nvSpPr>
        <p:spPr>
          <a:xfrm>
            <a:off x="200025" y="1052512"/>
            <a:ext cx="4676775" cy="5328815"/>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コンテンツ プレースホルダー 3"/>
          <p:cNvSpPr>
            <a:spLocks noGrp="1"/>
          </p:cNvSpPr>
          <p:nvPr>
            <p:ph sz="half" idx="2"/>
          </p:nvPr>
        </p:nvSpPr>
        <p:spPr>
          <a:xfrm>
            <a:off x="5029200" y="1052512"/>
            <a:ext cx="4676775" cy="5328815"/>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6"/>
          <p:cNvSpPr>
            <a:spLocks noGrp="1" noChangeArrowheads="1"/>
          </p:cNvSpPr>
          <p:nvPr>
            <p:ph type="sldNum" sz="quarter" idx="10"/>
          </p:nvPr>
        </p:nvSpPr>
        <p:spPr>
          <a:ln/>
        </p:spPr>
        <p:txBody>
          <a:bodyPr/>
          <a:lstStyle>
            <a:lvl1pPr>
              <a:defRPr/>
            </a:lvl1pPr>
          </a:lstStyle>
          <a:p>
            <a:pPr>
              <a:defRPr/>
            </a:pPr>
            <a:fld id="{EA3E3038-290B-4897-AF8D-48CBE96480D2}" type="slidenum">
              <a:rPr lang="en-US" altLang="ja-JP"/>
              <a:pPr>
                <a:defRPr/>
              </a:pPr>
              <a:t>‹#›</a:t>
            </a:fld>
            <a:endParaRPr lang="en-US" altLang="ja-JP"/>
          </a:p>
        </p:txBody>
      </p:sp>
    </p:spTree>
    <p:extLst>
      <p:ext uri="{BB962C8B-B14F-4D97-AF65-F5344CB8AC3E}">
        <p14:creationId xmlns:p14="http://schemas.microsoft.com/office/powerpoint/2010/main" val="322747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6"/>
          <p:cNvSpPr>
            <a:spLocks noGrp="1" noChangeArrowheads="1"/>
          </p:cNvSpPr>
          <p:nvPr>
            <p:ph type="sldNum" sz="quarter" idx="10"/>
          </p:nvPr>
        </p:nvSpPr>
        <p:spPr>
          <a:ln/>
        </p:spPr>
        <p:txBody>
          <a:bodyPr/>
          <a:lstStyle>
            <a:lvl1pPr>
              <a:defRPr/>
            </a:lvl1pPr>
          </a:lstStyle>
          <a:p>
            <a:pPr>
              <a:defRPr/>
            </a:pPr>
            <a:fld id="{47923191-29A6-46EE-ACCE-412E70A3EDFF}" type="slidenum">
              <a:rPr lang="en-US" altLang="ja-JP"/>
              <a:pPr>
                <a:defRPr/>
              </a:pPr>
              <a:t>‹#›</a:t>
            </a:fld>
            <a:endParaRPr lang="en-US" altLang="ja-JP"/>
          </a:p>
        </p:txBody>
      </p:sp>
    </p:spTree>
    <p:extLst>
      <p:ext uri="{BB962C8B-B14F-4D97-AF65-F5344CB8AC3E}">
        <p14:creationId xmlns:p14="http://schemas.microsoft.com/office/powerpoint/2010/main" val="184028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52F42B5-0902-4249-A39C-55933F0CCF49}" type="slidenum">
              <a:rPr lang="en-US" altLang="ja-JP"/>
              <a:pPr>
                <a:defRPr/>
              </a:pPr>
              <a:t>‹#›</a:t>
            </a:fld>
            <a:endParaRPr lang="en-US" altLang="ja-JP"/>
          </a:p>
        </p:txBody>
      </p:sp>
    </p:spTree>
    <p:extLst>
      <p:ext uri="{BB962C8B-B14F-4D97-AF65-F5344CB8AC3E}">
        <p14:creationId xmlns:p14="http://schemas.microsoft.com/office/powerpoint/2010/main" val="394863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476672"/>
            <a:ext cx="8994204" cy="504056"/>
          </a:xfrm>
        </p:spPr>
        <p:txBody>
          <a:bodyPr anchor="b"/>
          <a:lstStyle>
            <a:lvl1pPr algn="l">
              <a:defRPr sz="2000" b="0"/>
            </a:lvl1pPr>
          </a:lstStyle>
          <a:p>
            <a:r>
              <a:rPr lang="ja-JP" altLang="en-US" dirty="0"/>
              <a:t>マスター タイトルの書式設定</a:t>
            </a:r>
          </a:p>
        </p:txBody>
      </p:sp>
      <p:sp>
        <p:nvSpPr>
          <p:cNvPr id="4" name="テキスト プレースホルダー 3"/>
          <p:cNvSpPr>
            <a:spLocks noGrp="1"/>
          </p:cNvSpPr>
          <p:nvPr>
            <p:ph type="body" sz="half" idx="2"/>
          </p:nvPr>
        </p:nvSpPr>
        <p:spPr>
          <a:xfrm>
            <a:off x="495300" y="1124745"/>
            <a:ext cx="9138220" cy="1224136"/>
          </a:xfrm>
        </p:spPr>
        <p:txBody>
          <a:bodyPr/>
          <a:lstStyle>
            <a:lvl1pPr marL="285750" indent="-285750">
              <a:buFont typeface="Arial" panose="020B0604020202020204" pitchFamily="34" charset="0"/>
              <a:buChar char="•"/>
              <a:defRPr sz="1600">
                <a:latin typeface="HGPｺﾞｼｯｸM" panose="020B0600000000000000" pitchFamily="50" charset="-128"/>
                <a:ea typeface="HGPｺﾞｼｯｸM" panose="020B0600000000000000"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632230CC-0818-46ED-BAA7-FD60BA932DDC}" type="slidenum">
              <a:rPr lang="en-US" altLang="ja-JP"/>
              <a:pPr>
                <a:defRPr/>
              </a:pPr>
              <a:t>‹#›</a:t>
            </a:fld>
            <a:endParaRPr lang="en-US" altLang="ja-JP"/>
          </a:p>
        </p:txBody>
      </p:sp>
      <p:sp>
        <p:nvSpPr>
          <p:cNvPr id="6" name="コンテンツ プレースホルダー 2"/>
          <p:cNvSpPr>
            <a:spLocks noGrp="1"/>
          </p:cNvSpPr>
          <p:nvPr>
            <p:ph idx="11"/>
          </p:nvPr>
        </p:nvSpPr>
        <p:spPr>
          <a:xfrm>
            <a:off x="488504"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コンテンツ プレースホルダー 2"/>
          <p:cNvSpPr>
            <a:spLocks noGrp="1"/>
          </p:cNvSpPr>
          <p:nvPr>
            <p:ph idx="12"/>
          </p:nvPr>
        </p:nvSpPr>
        <p:spPr>
          <a:xfrm>
            <a:off x="5313040"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2631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lvl1pPr>
              <a:defRPr b="0">
                <a:latin typeface="HGPｺﾞｼｯｸM" panose="020B0600000000000000" pitchFamily="50" charset="-128"/>
                <a:ea typeface="HGPｺﾞｼｯｸM" panose="020B0600000000000000" pitchFamily="50" charset="-128"/>
              </a:defRPr>
            </a:lvl1pPr>
            <a:lvl2pPr>
              <a:defRPr b="0">
                <a:latin typeface="HGPｺﾞｼｯｸM" panose="020B0600000000000000" pitchFamily="50" charset="-128"/>
                <a:ea typeface="HGPｺﾞｼｯｸM" panose="020B0600000000000000" pitchFamily="50" charset="-128"/>
              </a:defRPr>
            </a:lvl2pPr>
            <a:lvl3pPr>
              <a:defRPr b="0">
                <a:latin typeface="HGPｺﾞｼｯｸM" panose="020B0600000000000000" pitchFamily="50" charset="-128"/>
                <a:ea typeface="HGPｺﾞｼｯｸM" panose="020B0600000000000000" pitchFamily="50" charset="-128"/>
              </a:defRPr>
            </a:lvl3pPr>
            <a:lvl4pPr>
              <a:defRPr b="0">
                <a:latin typeface="HGPｺﾞｼｯｸM" panose="020B0600000000000000" pitchFamily="50" charset="-128"/>
                <a:ea typeface="HGPｺﾞｼｯｸM" panose="020B0600000000000000" pitchFamily="50" charset="-128"/>
              </a:defRPr>
            </a:lvl4pPr>
            <a:lvl5pPr>
              <a:defRPr b="0">
                <a:latin typeface="HGPｺﾞｼｯｸM" panose="020B0600000000000000" pitchFamily="50" charset="-128"/>
                <a:ea typeface="HGPｺﾞｼｯｸM" panose="020B06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88A17063-9FEF-4D74-B73B-374E7E70404B}" type="slidenum">
              <a:rPr lang="en-US" altLang="ja-JP"/>
              <a:pPr>
                <a:defRPr/>
              </a:pPr>
              <a:t>‹#›</a:t>
            </a:fld>
            <a:endParaRPr lang="en-US" altLang="ja-JP"/>
          </a:p>
        </p:txBody>
      </p:sp>
    </p:spTree>
    <p:extLst>
      <p:ext uri="{BB962C8B-B14F-4D97-AF65-F5344CB8AC3E}">
        <p14:creationId xmlns:p14="http://schemas.microsoft.com/office/powerpoint/2010/main" val="112449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43DE606-0BA6-413C-9DD7-D61E8940703E}" type="slidenum">
              <a:rPr lang="en-US" altLang="ja-JP"/>
              <a:pPr>
                <a:defRPr/>
              </a:pPr>
              <a:t>‹#›</a:t>
            </a:fld>
            <a:endParaRPr lang="en-US" altLang="ja-JP"/>
          </a:p>
        </p:txBody>
      </p:sp>
    </p:spTree>
    <p:extLst>
      <p:ext uri="{BB962C8B-B14F-4D97-AF65-F5344CB8AC3E}">
        <p14:creationId xmlns:p14="http://schemas.microsoft.com/office/powerpoint/2010/main" val="172820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lstStyle>
            <a:lvl1pPr algn="l">
              <a:defRPr sz="36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BA7A73A5-FCB3-4933-886C-305318EE83DA}" type="slidenum">
              <a:rPr lang="en-US" altLang="ja-JP"/>
              <a:pPr>
                <a:defRPr/>
              </a:pPr>
              <a:t>‹#›</a:t>
            </a:fld>
            <a:endParaRPr lang="en-US" altLang="ja-JP"/>
          </a:p>
        </p:txBody>
      </p:sp>
    </p:spTree>
    <p:extLst>
      <p:ext uri="{BB962C8B-B14F-4D97-AF65-F5344CB8AC3E}">
        <p14:creationId xmlns:p14="http://schemas.microsoft.com/office/powerpoint/2010/main" val="19269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0025" y="582265"/>
            <a:ext cx="9505950" cy="398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タイトルの書式設定</a:t>
            </a:r>
          </a:p>
        </p:txBody>
      </p:sp>
      <p:sp>
        <p:nvSpPr>
          <p:cNvPr id="1027" name="Rectangle 3"/>
          <p:cNvSpPr>
            <a:spLocks noGrp="1" noChangeArrowheads="1"/>
          </p:cNvSpPr>
          <p:nvPr>
            <p:ph type="body" idx="1"/>
          </p:nvPr>
        </p:nvSpPr>
        <p:spPr bwMode="auto">
          <a:xfrm>
            <a:off x="200025" y="1196752"/>
            <a:ext cx="9505950" cy="5007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p:txBody>
      </p:sp>
      <p:sp>
        <p:nvSpPr>
          <p:cNvPr id="143366" name="Rectangle 6"/>
          <p:cNvSpPr>
            <a:spLocks noGrp="1" noChangeArrowheads="1"/>
          </p:cNvSpPr>
          <p:nvPr>
            <p:ph type="sldNum" sz="quarter" idx="4"/>
          </p:nvPr>
        </p:nvSpPr>
        <p:spPr bwMode="auto">
          <a:xfrm>
            <a:off x="4173538" y="6524625"/>
            <a:ext cx="1558925" cy="2873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000">
                <a:latin typeface="Times New Roman" pitchFamily="18" charset="0"/>
                <a:ea typeface="+mn-ea"/>
              </a:defRPr>
            </a:lvl1pPr>
          </a:lstStyle>
          <a:p>
            <a:pPr>
              <a:defRPr/>
            </a:pPr>
            <a:fld id="{A3026878-0FEE-46C1-AFD3-05546A570BE1}" type="slidenum">
              <a:rPr lang="en-US" altLang="ja-JP" smtClean="0"/>
              <a:pPr>
                <a:defRPr/>
              </a:pPr>
              <a:t>‹#›</a:t>
            </a:fld>
            <a:endParaRPr lang="en-US" altLang="ja-JP" dirty="0"/>
          </a:p>
        </p:txBody>
      </p:sp>
      <p:sp>
        <p:nvSpPr>
          <p:cNvPr id="1029" name="Rectangle 10"/>
          <p:cNvSpPr>
            <a:spLocks noChangeArrowheads="1"/>
          </p:cNvSpPr>
          <p:nvPr/>
        </p:nvSpPr>
        <p:spPr bwMode="auto">
          <a:xfrm>
            <a:off x="1856657" y="6458492"/>
            <a:ext cx="7915993" cy="59783"/>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en-US" dirty="0"/>
          </a:p>
        </p:txBody>
      </p:sp>
      <p:sp>
        <p:nvSpPr>
          <p:cNvPr id="1033" name="Rectangle 17"/>
          <p:cNvSpPr>
            <a:spLocks noChangeArrowheads="1"/>
          </p:cNvSpPr>
          <p:nvPr/>
        </p:nvSpPr>
        <p:spPr bwMode="auto">
          <a:xfrm>
            <a:off x="200025" y="188913"/>
            <a:ext cx="7664450" cy="360362"/>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ja-JP" sz="1200" dirty="0">
              <a:latin typeface="Times New Roman" pitchFamily="18" charset="0"/>
              <a:ea typeface="HGPｺﾞｼｯｸE" pitchFamily="50" charset="-128"/>
            </a:endParaRPr>
          </a:p>
        </p:txBody>
      </p:sp>
      <p:sp>
        <p:nvSpPr>
          <p:cNvPr id="1034" name="Rectangle 18"/>
          <p:cNvSpPr>
            <a:spLocks noChangeArrowheads="1"/>
          </p:cNvSpPr>
          <p:nvPr/>
        </p:nvSpPr>
        <p:spPr bwMode="auto">
          <a:xfrm>
            <a:off x="200025" y="404813"/>
            <a:ext cx="7664450" cy="71437"/>
          </a:xfrm>
          <a:prstGeom prst="rect">
            <a:avLst/>
          </a:prstGeom>
          <a:solidFill>
            <a:schemeClr val="bg1"/>
          </a:solidFill>
          <a:ln w="9525">
            <a:solidFill>
              <a:schemeClr val="bg1"/>
            </a:solidFill>
            <a:miter lim="800000"/>
            <a:headEnd/>
            <a:tailEnd/>
          </a:ln>
          <a:effectLst/>
        </p:spPr>
        <p:txBody>
          <a:bodyPr wrap="none" anchor="ctr"/>
          <a:lstStyle/>
          <a:p>
            <a:pPr algn="ctr">
              <a:defRPr/>
            </a:pPr>
            <a:endParaRPr lang="ja-JP" altLang="en-US" dirty="0"/>
          </a:p>
        </p:txBody>
      </p:sp>
      <p:grpSp>
        <p:nvGrpSpPr>
          <p:cNvPr id="1035" name="Group 19"/>
          <p:cNvGrpSpPr>
            <a:grpSpLocks/>
          </p:cNvGrpSpPr>
          <p:nvPr/>
        </p:nvGrpSpPr>
        <p:grpSpPr bwMode="auto">
          <a:xfrm>
            <a:off x="-2679700" y="3284538"/>
            <a:ext cx="2460625" cy="1878012"/>
            <a:chOff x="-1643" y="2837"/>
            <a:chExt cx="1550" cy="1183"/>
          </a:xfrm>
        </p:grpSpPr>
        <p:sp>
          <p:nvSpPr>
            <p:cNvPr id="1037" name="Rectangle 20"/>
            <p:cNvSpPr>
              <a:spLocks noChangeArrowheads="1"/>
            </p:cNvSpPr>
            <p:nvPr userDrawn="1"/>
          </p:nvSpPr>
          <p:spPr bwMode="auto">
            <a:xfrm>
              <a:off x="-1643" y="2837"/>
              <a:ext cx="1550" cy="1183"/>
            </a:xfrm>
            <a:prstGeom prst="rect">
              <a:avLst/>
            </a:prstGeom>
            <a:solidFill>
              <a:schemeClr val="bg1"/>
            </a:solidFill>
            <a:ln>
              <a:noFill/>
            </a:ln>
            <a:effectLst/>
          </p:spPr>
          <p:txBody>
            <a:bodyPr lIns="180000" tIns="180000" rIns="180000" bIns="180000" anchor="ctr">
              <a:spAutoFit/>
            </a:bodyPr>
            <a:lstStyle/>
            <a:p>
              <a:pPr algn="ctr">
                <a:defRPr/>
              </a:pPr>
              <a:endParaRPr lang="ja-JP" altLang="en-US" dirty="0"/>
            </a:p>
          </p:txBody>
        </p:sp>
        <p:sp>
          <p:nvSpPr>
            <p:cNvPr id="1038" name="Rectangle 21"/>
            <p:cNvSpPr>
              <a:spLocks noChangeArrowheads="1"/>
            </p:cNvSpPr>
            <p:nvPr userDrawn="1"/>
          </p:nvSpPr>
          <p:spPr bwMode="auto">
            <a:xfrm>
              <a:off x="-321" y="3657"/>
              <a:ext cx="149" cy="141"/>
            </a:xfrm>
            <a:prstGeom prst="rect">
              <a:avLst/>
            </a:prstGeom>
            <a:solidFill>
              <a:srgbClr val="FFFF99"/>
            </a:solidFill>
            <a:ln>
              <a:noFill/>
            </a:ln>
            <a:effectLst/>
          </p:spPr>
          <p:txBody>
            <a:bodyPr wrap="none" anchor="ctr"/>
            <a:lstStyle/>
            <a:p>
              <a:pPr algn="ctr">
                <a:defRPr/>
              </a:pPr>
              <a:endParaRPr lang="ja-JP" altLang="en-US" dirty="0"/>
            </a:p>
          </p:txBody>
        </p:sp>
        <p:sp>
          <p:nvSpPr>
            <p:cNvPr id="1039" name="Rectangle 22"/>
            <p:cNvSpPr>
              <a:spLocks noChangeArrowheads="1"/>
            </p:cNvSpPr>
            <p:nvPr userDrawn="1"/>
          </p:nvSpPr>
          <p:spPr bwMode="auto">
            <a:xfrm>
              <a:off x="-1381" y="3677"/>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Yellow</a:t>
              </a:r>
            </a:p>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RGB= 255,255,153</a:t>
              </a:r>
            </a:p>
          </p:txBody>
        </p:sp>
        <p:grpSp>
          <p:nvGrpSpPr>
            <p:cNvPr id="1040" name="Group 23"/>
            <p:cNvGrpSpPr>
              <a:grpSpLocks/>
            </p:cNvGrpSpPr>
            <p:nvPr userDrawn="1"/>
          </p:nvGrpSpPr>
          <p:grpSpPr bwMode="auto">
            <a:xfrm>
              <a:off x="-1381" y="3105"/>
              <a:ext cx="1209" cy="189"/>
              <a:chOff x="-1379" y="3713"/>
              <a:chExt cx="1209" cy="189"/>
            </a:xfrm>
          </p:grpSpPr>
          <p:sp>
            <p:nvSpPr>
              <p:cNvPr id="1045" name="Rectangle 24"/>
              <p:cNvSpPr>
                <a:spLocks noChangeArrowheads="1"/>
              </p:cNvSpPr>
              <p:nvPr userDrawn="1"/>
            </p:nvSpPr>
            <p:spPr bwMode="auto">
              <a:xfrm>
                <a:off x="-319" y="3713"/>
                <a:ext cx="149" cy="141"/>
              </a:xfrm>
              <a:prstGeom prst="rect">
                <a:avLst/>
              </a:prstGeom>
              <a:solidFill>
                <a:srgbClr val="0075BF"/>
              </a:solidFill>
              <a:ln>
                <a:noFill/>
              </a:ln>
              <a:effectLst/>
            </p:spPr>
            <p:txBody>
              <a:bodyPr wrap="none" anchor="ctr"/>
              <a:lstStyle/>
              <a:p>
                <a:pPr algn="ctr">
                  <a:defRPr/>
                </a:pPr>
                <a:endParaRPr lang="ja-JP" altLang="en-US" dirty="0"/>
              </a:p>
            </p:txBody>
          </p:sp>
          <p:sp>
            <p:nvSpPr>
              <p:cNvPr id="1046" name="Rectangle 25"/>
              <p:cNvSpPr>
                <a:spLocks noChangeArrowheads="1"/>
              </p:cNvSpPr>
              <p:nvPr userDrawn="1"/>
            </p:nvSpPr>
            <p:spPr bwMode="auto">
              <a:xfrm>
                <a:off x="-1379" y="3722"/>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Blue(corporate </a:t>
                </a:r>
                <a:r>
                  <a:rPr kumimoji="0" lang="en-GB" altLang="ja-JP" sz="1100" dirty="0" err="1">
                    <a:latin typeface="Times New Roman" pitchFamily="18" charset="0"/>
                    <a:ea typeface="HGPｺﾞｼｯｸE" pitchFamily="50" charset="-128"/>
                  </a:rPr>
                  <a:t>color</a:t>
                </a:r>
                <a:r>
                  <a:rPr kumimoji="0" lang="en-GB" altLang="ja-JP" sz="1100" dirty="0">
                    <a:latin typeface="Times New Roman" pitchFamily="18" charset="0"/>
                    <a:ea typeface="HGPｺﾞｼｯｸE" pitchFamily="50" charset="-128"/>
                  </a:rPr>
                  <a:t>)</a:t>
                </a:r>
              </a:p>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RGB= 0,117,191</a:t>
                </a:r>
              </a:p>
            </p:txBody>
          </p:sp>
        </p:grpSp>
        <p:grpSp>
          <p:nvGrpSpPr>
            <p:cNvPr id="1041" name="Group 26"/>
            <p:cNvGrpSpPr>
              <a:grpSpLocks/>
            </p:cNvGrpSpPr>
            <p:nvPr userDrawn="1"/>
          </p:nvGrpSpPr>
          <p:grpSpPr bwMode="auto">
            <a:xfrm>
              <a:off x="-1381" y="3381"/>
              <a:ext cx="1209" cy="189"/>
              <a:chOff x="-1379" y="4018"/>
              <a:chExt cx="1209" cy="189"/>
            </a:xfrm>
          </p:grpSpPr>
          <p:sp>
            <p:nvSpPr>
              <p:cNvPr id="1043" name="Rectangle 27"/>
              <p:cNvSpPr>
                <a:spLocks noChangeArrowheads="1"/>
              </p:cNvSpPr>
              <p:nvPr userDrawn="1"/>
            </p:nvSpPr>
            <p:spPr bwMode="auto">
              <a:xfrm>
                <a:off x="-319" y="4018"/>
                <a:ext cx="149" cy="141"/>
              </a:xfrm>
              <a:prstGeom prst="rect">
                <a:avLst/>
              </a:prstGeom>
              <a:solidFill>
                <a:srgbClr val="DDDDDD"/>
              </a:solidFill>
              <a:ln>
                <a:noFill/>
              </a:ln>
              <a:effectLst/>
            </p:spPr>
            <p:txBody>
              <a:bodyPr wrap="none" anchor="ctr"/>
              <a:lstStyle/>
              <a:p>
                <a:pPr algn="ctr">
                  <a:defRPr/>
                </a:pPr>
                <a:endParaRPr lang="ja-JP" altLang="en-US"/>
              </a:p>
            </p:txBody>
          </p:sp>
          <p:sp>
            <p:nvSpPr>
              <p:cNvPr id="1044" name="Rectangle 28"/>
              <p:cNvSpPr>
                <a:spLocks noChangeArrowheads="1"/>
              </p:cNvSpPr>
              <p:nvPr userDrawn="1"/>
            </p:nvSpPr>
            <p:spPr bwMode="auto">
              <a:xfrm>
                <a:off x="-1379" y="4027"/>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a:latin typeface="Times New Roman" pitchFamily="18" charset="0"/>
                    <a:ea typeface="HGPｺﾞｼｯｸE" pitchFamily="50" charset="-128"/>
                  </a:rPr>
                  <a:t>Grey</a:t>
                </a:r>
              </a:p>
              <a:p>
                <a:pPr algn="r">
                  <a:lnSpc>
                    <a:spcPct val="65000"/>
                  </a:lnSpc>
                  <a:spcBef>
                    <a:spcPct val="20000"/>
                  </a:spcBef>
                  <a:spcAft>
                    <a:spcPct val="20000"/>
                  </a:spcAft>
                  <a:defRPr/>
                </a:pPr>
                <a:r>
                  <a:rPr kumimoji="0" lang="en-GB" altLang="ja-JP" sz="1100">
                    <a:latin typeface="Times New Roman" pitchFamily="18" charset="0"/>
                    <a:ea typeface="HGPｺﾞｼｯｸE" pitchFamily="50" charset="-128"/>
                  </a:rPr>
                  <a:t>RGB= 221,221,221</a:t>
                </a:r>
              </a:p>
            </p:txBody>
          </p:sp>
        </p:grpSp>
        <p:sp>
          <p:nvSpPr>
            <p:cNvPr id="1042" name="Rectangle 29"/>
            <p:cNvSpPr>
              <a:spLocks noChangeArrowheads="1"/>
            </p:cNvSpPr>
            <p:nvPr userDrawn="1"/>
          </p:nvSpPr>
          <p:spPr bwMode="auto">
            <a:xfrm>
              <a:off x="-1507" y="2903"/>
              <a:ext cx="1351" cy="104"/>
            </a:xfrm>
            <a:prstGeom prst="rect">
              <a:avLst/>
            </a:prstGeom>
            <a:noFill/>
            <a:ln>
              <a:noFill/>
            </a:ln>
            <a:effectLst/>
          </p:spPr>
          <p:txBody>
            <a:bodyPr lIns="0" tIns="0" rIns="0" bIns="0" anchor="ctr">
              <a:spAutoFit/>
            </a:bodyPr>
            <a:lstStyle/>
            <a:p>
              <a:pPr algn="r">
                <a:lnSpc>
                  <a:spcPct val="90000"/>
                </a:lnSpc>
                <a:spcBef>
                  <a:spcPct val="20000"/>
                </a:spcBef>
                <a:spcAft>
                  <a:spcPct val="20000"/>
                </a:spcAft>
                <a:defRPr/>
              </a:pPr>
              <a:r>
                <a:rPr kumimoji="0" lang="en-GB" altLang="ja-JP" sz="1200" b="1">
                  <a:latin typeface="Times New Roman" pitchFamily="18" charset="0"/>
                  <a:ea typeface="HGPｺﾞｼｯｸE" pitchFamily="50" charset="-128"/>
                </a:rPr>
                <a:t>JRI  colour balance</a:t>
              </a:r>
            </a:p>
          </p:txBody>
        </p:sp>
      </p:grpSp>
      <p:sp>
        <p:nvSpPr>
          <p:cNvPr id="1036" name="Line 38"/>
          <p:cNvSpPr>
            <a:spLocks noChangeShapeType="1"/>
          </p:cNvSpPr>
          <p:nvPr/>
        </p:nvSpPr>
        <p:spPr bwMode="auto">
          <a:xfrm>
            <a:off x="200025" y="1052736"/>
            <a:ext cx="9505950" cy="0"/>
          </a:xfrm>
          <a:prstGeom prst="line">
            <a:avLst/>
          </a:prstGeom>
          <a:noFill/>
          <a:ln w="9525">
            <a:solidFill>
              <a:srgbClr val="0075BF"/>
            </a:solidFill>
            <a:round/>
            <a:headEnd/>
            <a:tailEnd/>
          </a:ln>
          <a:effectLst/>
        </p:spPr>
        <p:txBody>
          <a:bodyPr/>
          <a:lstStyle/>
          <a:p>
            <a:pPr algn="ctr">
              <a:defRPr/>
            </a:pPr>
            <a:endParaRPr lang="ja-JP" altLang="en-US"/>
          </a:p>
        </p:txBody>
      </p:sp>
    </p:spTree>
    <p:extLst>
      <p:ext uri="{BB962C8B-B14F-4D97-AF65-F5344CB8AC3E}">
        <p14:creationId xmlns:p14="http://schemas.microsoft.com/office/powerpoint/2010/main" val="497650934"/>
      </p:ext>
    </p:extLst>
  </p:cSld>
  <p:clrMap bg1="lt1" tx1="dk1" bg2="lt2" tx2="dk2" accent1="accent1" accent2="accent2" accent3="accent3" accent4="accent4" accent5="accent5" accent6="accent6" hlink="hlink" folHlink="folHlink"/>
  <p:sldLayoutIdLst>
    <p:sldLayoutId id="2147484487" r:id="rId1"/>
    <p:sldLayoutId id="2147484488" r:id="rId2"/>
    <p:sldLayoutId id="2147484490" r:id="rId3"/>
    <p:sldLayoutId id="2147484491" r:id="rId4"/>
    <p:sldLayoutId id="2147484492" r:id="rId5"/>
    <p:sldLayoutId id="2147484493" r:id="rId6"/>
    <p:sldLayoutId id="2147484494" r:id="rId7"/>
    <p:sldLayoutId id="2147484495" r:id="rId8"/>
    <p:sldLayoutId id="2147484489" r:id="rId9"/>
    <p:sldLayoutId id="2147484481" r:id="rId10"/>
    <p:sldLayoutId id="2147484485" r:id="rId11"/>
  </p:sldLayoutIdLst>
  <p:hf hdr="0" ftr="0" dt="0"/>
  <p:txStyles>
    <p:title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p:titleStyle>
    <p:body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8.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D46F28C-C20C-D375-9762-EB24468D0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510" y="2320753"/>
            <a:ext cx="3659237" cy="218836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ctrTitle" sz="quarter"/>
          </p:nvPr>
        </p:nvSpPr>
        <p:spPr>
          <a:xfrm>
            <a:off x="328244" y="1196752"/>
            <a:ext cx="9052556" cy="1944216"/>
          </a:xfrm>
        </p:spPr>
        <p:txBody>
          <a:bodyPr anchor="t"/>
          <a:lstStyle/>
          <a:p>
            <a:r>
              <a:rPr lang="en-US" altLang="ja-JP" sz="4800" dirty="0">
                <a:solidFill>
                  <a:schemeClr val="tx1"/>
                </a:solidFill>
                <a:latin typeface="+mn-ea"/>
                <a:ea typeface="+mn-ea"/>
              </a:rPr>
              <a:t>Aadhaar</a:t>
            </a:r>
            <a:r>
              <a:rPr lang="ja-JP" altLang="en-US" sz="4800" dirty="0">
                <a:solidFill>
                  <a:schemeClr val="tx1"/>
                </a:solidFill>
                <a:latin typeface="+mn-ea"/>
                <a:ea typeface="+mn-ea"/>
              </a:rPr>
              <a:t>と</a:t>
            </a:r>
            <a:r>
              <a:rPr lang="en-US" altLang="ja-JP" sz="4800" dirty="0">
                <a:solidFill>
                  <a:schemeClr val="tx1"/>
                </a:solidFill>
                <a:latin typeface="+mn-ea"/>
                <a:ea typeface="+mn-ea"/>
              </a:rPr>
              <a:t>India Stack</a:t>
            </a:r>
            <a:br>
              <a:rPr lang="en-US" altLang="ja-JP" sz="4800" dirty="0">
                <a:solidFill>
                  <a:schemeClr val="tx1"/>
                </a:solidFill>
                <a:latin typeface="+mn-ea"/>
                <a:ea typeface="+mn-ea"/>
              </a:rPr>
            </a:br>
            <a:br>
              <a:rPr lang="en-US" altLang="ja-JP" sz="3200" dirty="0">
                <a:solidFill>
                  <a:schemeClr val="tx1"/>
                </a:solidFill>
                <a:latin typeface="+mn-ea"/>
                <a:ea typeface="+mn-ea"/>
              </a:rPr>
            </a:br>
            <a:endParaRPr lang="ja-JP" altLang="en-US" sz="3200" dirty="0">
              <a:solidFill>
                <a:schemeClr val="tx1"/>
              </a:solidFill>
              <a:latin typeface="+mn-ea"/>
              <a:ea typeface="+mn-ea"/>
            </a:endParaRPr>
          </a:p>
        </p:txBody>
      </p:sp>
      <p:sp>
        <p:nvSpPr>
          <p:cNvPr id="3" name="サブタイトル 2"/>
          <p:cNvSpPr>
            <a:spLocks noGrp="1"/>
          </p:cNvSpPr>
          <p:nvPr>
            <p:ph type="subTitle" sz="quarter" idx="1"/>
          </p:nvPr>
        </p:nvSpPr>
        <p:spPr>
          <a:xfrm>
            <a:off x="1636199" y="5016232"/>
            <a:ext cx="6934200" cy="1509112"/>
          </a:xfrm>
        </p:spPr>
        <p:txBody>
          <a:bodyPr/>
          <a:lstStyle/>
          <a:p>
            <a:r>
              <a:rPr kumimoji="1" lang="ja-JP" altLang="en-US" sz="2000" dirty="0">
                <a:latin typeface="+mn-ea"/>
                <a:ea typeface="+mn-ea"/>
              </a:rPr>
              <a:t>元谷　崇</a:t>
            </a:r>
            <a:endParaRPr kumimoji="1" lang="en-US" altLang="ja-JP" sz="2000" dirty="0">
              <a:latin typeface="+mn-ea"/>
              <a:ea typeface="+mn-ea"/>
            </a:endParaRPr>
          </a:p>
        </p:txBody>
      </p:sp>
      <p:sp>
        <p:nvSpPr>
          <p:cNvPr id="7" name="サブタイトル 2"/>
          <p:cNvSpPr txBox="1">
            <a:spLocks/>
          </p:cNvSpPr>
          <p:nvPr/>
        </p:nvSpPr>
        <p:spPr bwMode="auto">
          <a:xfrm>
            <a:off x="1626579" y="4617132"/>
            <a:ext cx="6934200" cy="777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ctr"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r>
              <a:rPr lang="en-US" altLang="ja-JP" sz="2000" kern="0" dirty="0">
                <a:latin typeface="+mn-ea"/>
                <a:ea typeface="+mn-ea"/>
              </a:rPr>
              <a:t>2023</a:t>
            </a:r>
            <a:r>
              <a:rPr lang="ja-JP" altLang="en-US" sz="2000" kern="0" dirty="0">
                <a:latin typeface="+mn-ea"/>
                <a:ea typeface="+mn-ea"/>
              </a:rPr>
              <a:t>年</a:t>
            </a:r>
            <a:r>
              <a:rPr lang="en-US" altLang="ja-JP" sz="2000" kern="0" dirty="0">
                <a:latin typeface="+mn-ea"/>
                <a:ea typeface="+mn-ea"/>
              </a:rPr>
              <a:t>11</a:t>
            </a:r>
            <a:r>
              <a:rPr lang="ja-JP" altLang="en-US" sz="2000" kern="0" dirty="0">
                <a:latin typeface="+mn-ea"/>
                <a:ea typeface="+mn-ea"/>
              </a:rPr>
              <a:t>月</a:t>
            </a:r>
            <a:r>
              <a:rPr lang="en-US" altLang="ja-JP" sz="2000" kern="0" dirty="0">
                <a:latin typeface="+mn-ea"/>
                <a:ea typeface="+mn-ea"/>
              </a:rPr>
              <a:t>3</a:t>
            </a:r>
            <a:r>
              <a:rPr lang="ja-JP" altLang="en-US" sz="2000" kern="0" dirty="0">
                <a:latin typeface="+mn-ea"/>
                <a:ea typeface="+mn-ea"/>
              </a:rPr>
              <a:t>日</a:t>
            </a:r>
          </a:p>
        </p:txBody>
      </p:sp>
    </p:spTree>
    <p:extLst>
      <p:ext uri="{BB962C8B-B14F-4D97-AF65-F5344CB8AC3E}">
        <p14:creationId xmlns:p14="http://schemas.microsoft.com/office/powerpoint/2010/main" val="100733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9</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留意点</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a typeface="+mn-ea"/>
            </a:endParaRPr>
          </a:p>
          <a:p>
            <a:pPr lvl="1">
              <a:buFont typeface="Wingdings" panose="05000000000000000000" pitchFamily="2" charset="2"/>
              <a:buChar char="Ø"/>
            </a:pPr>
            <a:r>
              <a:rPr lang="ja-JP" altLang="en-US" sz="2000" kern="0" dirty="0">
                <a:latin typeface="+mn-ea"/>
                <a:ea typeface="+mn-ea"/>
              </a:rPr>
              <a:t>何が</a:t>
            </a:r>
            <a:r>
              <a:rPr lang="en-US" altLang="ja-JP" sz="2000" kern="0" dirty="0">
                <a:latin typeface="+mn-ea"/>
                <a:ea typeface="+mn-ea"/>
              </a:rPr>
              <a:t>India Stack</a:t>
            </a:r>
            <a:r>
              <a:rPr lang="ja-JP" altLang="en-US" sz="2000" kern="0" dirty="0">
                <a:latin typeface="+mn-ea"/>
                <a:ea typeface="+mn-ea"/>
              </a:rPr>
              <a:t>に含まれるかは諸説あり、同じ人でも時々で</a:t>
            </a:r>
            <a:r>
              <a:rPr lang="ja-JP" altLang="en-US" sz="2000" kern="0" dirty="0">
                <a:latin typeface="+mn-ea"/>
              </a:rPr>
              <a:t>説明</a:t>
            </a:r>
            <a:r>
              <a:rPr lang="ja-JP" altLang="en-US" sz="2000" kern="0" dirty="0">
                <a:latin typeface="+mn-ea"/>
                <a:ea typeface="+mn-ea"/>
              </a:rPr>
              <a:t>が異なる</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レイヤーについても、最初は４つ（</a:t>
            </a:r>
            <a:r>
              <a:rPr lang="ja-JP" altLang="en-US" sz="2000" kern="0" dirty="0">
                <a:latin typeface="+mn-ea"/>
              </a:rPr>
              <a:t>非対面、ペーパーレス、キャッシュレス、同意</a:t>
            </a:r>
            <a:r>
              <a:rPr lang="ja-JP" altLang="en-US" sz="2000" kern="0" dirty="0">
                <a:latin typeface="+mn-ea"/>
                <a:ea typeface="+mn-ea"/>
              </a:rPr>
              <a:t>）だったのが、最近では３つに</a:t>
            </a:r>
            <a:endParaRPr lang="en-US" altLang="ja-JP" sz="2000" kern="0" dirty="0">
              <a:latin typeface="+mn-ea"/>
              <a:ea typeface="+mn-ea"/>
            </a:endParaRPr>
          </a:p>
          <a:p>
            <a:pPr marL="987425" lvl="3" indent="0">
              <a:buNone/>
            </a:pPr>
            <a:r>
              <a:rPr lang="ja-JP" altLang="en-US" sz="2000" kern="0" dirty="0">
                <a:latin typeface="+mn-ea"/>
              </a:rPr>
              <a:t>→大まかに捉えるのが正解</a:t>
            </a:r>
            <a:endParaRPr lang="en-US" altLang="ja-JP" sz="20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社会全体のデジタル化を推進することが目的</a:t>
            </a:r>
            <a:endParaRPr lang="en-US" altLang="ja-JP" sz="2000" kern="0" dirty="0">
              <a:latin typeface="+mn-ea"/>
            </a:endParaRPr>
          </a:p>
          <a:p>
            <a:pPr lvl="2">
              <a:buFont typeface="Arial" panose="020B0604020202020204" pitchFamily="34" charset="0"/>
              <a:buChar char="•"/>
            </a:pPr>
            <a:r>
              <a:rPr lang="ja-JP" altLang="en-US" sz="2000" kern="0" dirty="0">
                <a:latin typeface="+mn-ea"/>
              </a:rPr>
              <a:t>諸機能は民間にも開放</a:t>
            </a:r>
            <a:endParaRPr lang="en-US" altLang="ja-JP" sz="2000" kern="0" dirty="0">
              <a:latin typeface="+mn-ea"/>
            </a:endParaRPr>
          </a:p>
          <a:p>
            <a:pPr lvl="2">
              <a:buFont typeface="Arial" panose="020B0604020202020204" pitchFamily="34" charset="0"/>
              <a:buChar char="•"/>
            </a:pPr>
            <a:r>
              <a:rPr lang="ja-JP" altLang="en-US" sz="2000" kern="0" dirty="0">
                <a:latin typeface="+mn-ea"/>
              </a:rPr>
              <a:t>この点が　</a:t>
            </a:r>
            <a:r>
              <a:rPr lang="ja-JP" altLang="en-US" sz="2000" kern="0" dirty="0">
                <a:latin typeface="+mn-ea"/>
                <a:ea typeface="+mn-ea"/>
              </a:rPr>
              <a:t>「</a:t>
            </a:r>
            <a:r>
              <a:rPr lang="en-US" altLang="ja-JP" sz="2000" kern="0" dirty="0" err="1">
                <a:latin typeface="+mn-ea"/>
                <a:ea typeface="+mn-ea"/>
              </a:rPr>
              <a:t>GovTech</a:t>
            </a:r>
            <a:r>
              <a:rPr lang="ja-JP" altLang="en-US" sz="2000" kern="0" dirty="0">
                <a:latin typeface="+mn-ea"/>
                <a:ea typeface="+mn-ea"/>
              </a:rPr>
              <a:t>」、「</a:t>
            </a:r>
            <a:r>
              <a:rPr lang="en-US" altLang="ja-JP" sz="2000" kern="0" dirty="0">
                <a:latin typeface="+mn-ea"/>
                <a:ea typeface="+mn-ea"/>
              </a:rPr>
              <a:t>Government as a Platform</a:t>
            </a:r>
            <a:r>
              <a:rPr lang="ja-JP" altLang="en-US" sz="2000" kern="0" dirty="0">
                <a:latin typeface="+mn-ea"/>
                <a:ea typeface="+mn-ea"/>
              </a:rPr>
              <a:t>」とは異なる</a:t>
            </a:r>
            <a:endParaRPr lang="en-US" altLang="ja-JP" sz="2000" kern="0" dirty="0">
              <a:latin typeface="+mn-ea"/>
              <a:ea typeface="+mn-ea"/>
            </a:endParaRPr>
          </a:p>
          <a:p>
            <a:pPr marL="981075" lvl="3" indent="0">
              <a:buNone/>
            </a:pPr>
            <a:r>
              <a:rPr lang="ja-JP" altLang="en-US" sz="2000" kern="0" dirty="0">
                <a:latin typeface="+mn-ea"/>
                <a:ea typeface="+mn-ea"/>
              </a:rPr>
              <a:t>　　：　行政のデジタル・トランスフォーメーション（</a:t>
            </a:r>
            <a:r>
              <a:rPr lang="en-US" altLang="ja-JP" sz="2000" kern="0" dirty="0">
                <a:latin typeface="+mn-ea"/>
                <a:ea typeface="+mn-ea"/>
              </a:rPr>
              <a:t>DX</a:t>
            </a:r>
            <a:r>
              <a:rPr lang="ja-JP" altLang="en-US" sz="2000" kern="0" dirty="0">
                <a:latin typeface="+mn-ea"/>
                <a:ea typeface="+mn-ea"/>
              </a:rPr>
              <a:t>）が目的</a:t>
            </a:r>
            <a:endParaRPr lang="en-US" altLang="ja-JP" sz="2000" kern="0" dirty="0">
              <a:latin typeface="+mn-ea"/>
              <a:ea typeface="+mn-ea"/>
            </a:endParaRPr>
          </a:p>
          <a:p>
            <a:pPr marL="981075" lvl="3" indent="0">
              <a:buNone/>
            </a:pPr>
            <a:endParaRPr lang="en-US" altLang="ja-JP" sz="2000" kern="0" dirty="0">
              <a:latin typeface="+mn-ea"/>
            </a:endParaRPr>
          </a:p>
          <a:p>
            <a:pPr lvl="1">
              <a:buFont typeface="Wingdings" panose="05000000000000000000" pitchFamily="2" charset="2"/>
              <a:buChar char="Ø"/>
            </a:pPr>
            <a:r>
              <a:rPr lang="ja-JP" altLang="en-US" sz="2000" kern="0" dirty="0">
                <a:latin typeface="+mn-ea"/>
              </a:rPr>
              <a:t>最近は「</a:t>
            </a:r>
            <a:r>
              <a:rPr lang="en-US" altLang="ja-JP" sz="2000" kern="0" dirty="0">
                <a:latin typeface="+mn-ea"/>
              </a:rPr>
              <a:t>India Stack</a:t>
            </a:r>
            <a:r>
              <a:rPr lang="ja-JP" altLang="en-US" sz="2000" kern="0" dirty="0">
                <a:latin typeface="+mn-ea"/>
              </a:rPr>
              <a:t>」でなく「</a:t>
            </a:r>
            <a:r>
              <a:rPr lang="en-US" altLang="ja-JP" sz="2000" kern="0" dirty="0">
                <a:latin typeface="+mn-ea"/>
              </a:rPr>
              <a:t>Digital Public Infrastructure</a:t>
            </a:r>
            <a:r>
              <a:rPr lang="ja-JP" altLang="en-US" sz="2000" kern="0" dirty="0">
                <a:latin typeface="+mn-ea"/>
              </a:rPr>
              <a:t>」と呼ぶことが増えている</a:t>
            </a:r>
            <a:endParaRPr lang="en-US" altLang="ja-JP" sz="2000" kern="0" dirty="0">
              <a:latin typeface="+mn-ea"/>
              <a:ea typeface="+mn-ea"/>
            </a:endParaRPr>
          </a:p>
          <a:p>
            <a:pPr marL="810000" lvl="1" indent="-183600">
              <a:buFont typeface="Arial" panose="020B0604020202020204" pitchFamily="34" charset="0"/>
              <a:buChar char="•"/>
            </a:pPr>
            <a:r>
              <a:rPr lang="ja-JP" altLang="en-US" sz="2000" kern="0" dirty="0">
                <a:latin typeface="+mn-ea"/>
                <a:ea typeface="+mn-ea"/>
              </a:rPr>
              <a:t>海外輸出を意識してか</a:t>
            </a: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9F63862B-05E5-C58A-9BE9-982377A76424}"/>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90640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10</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３つのレイヤー</a:t>
            </a: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9F63862B-05E5-C58A-9BE9-982377A76424}"/>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pic>
        <p:nvPicPr>
          <p:cNvPr id="6" name="図 5">
            <a:extLst>
              <a:ext uri="{FF2B5EF4-FFF2-40B4-BE49-F238E27FC236}">
                <a16:creationId xmlns:a16="http://schemas.microsoft.com/office/drawing/2014/main" id="{6B9166DF-F15C-947E-759B-D77B9A2F53FD}"/>
              </a:ext>
            </a:extLst>
          </p:cNvPr>
          <p:cNvPicPr>
            <a:picLocks noChangeAspect="1"/>
          </p:cNvPicPr>
          <p:nvPr/>
        </p:nvPicPr>
        <p:blipFill>
          <a:blip r:embed="rId2"/>
          <a:stretch>
            <a:fillRect/>
          </a:stretch>
        </p:blipFill>
        <p:spPr>
          <a:xfrm>
            <a:off x="452499" y="2600907"/>
            <a:ext cx="9009115" cy="3923717"/>
          </a:xfrm>
          <a:prstGeom prst="rect">
            <a:avLst/>
          </a:prstGeom>
        </p:spPr>
      </p:pic>
    </p:spTree>
    <p:extLst>
      <p:ext uri="{BB962C8B-B14F-4D97-AF65-F5344CB8AC3E}">
        <p14:creationId xmlns:p14="http://schemas.microsoft.com/office/powerpoint/2010/main" val="159707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11</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レイヤーその１：</a:t>
            </a:r>
            <a:r>
              <a:rPr lang="en-US" altLang="ja-JP" sz="2400" kern="0" dirty="0">
                <a:latin typeface="+mn-ea"/>
                <a:ea typeface="+mn-ea"/>
              </a:rPr>
              <a:t>Identity</a:t>
            </a: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6" name="図 5">
            <a:extLst>
              <a:ext uri="{FF2B5EF4-FFF2-40B4-BE49-F238E27FC236}">
                <a16:creationId xmlns:a16="http://schemas.microsoft.com/office/drawing/2014/main" id="{4DC9BF2C-9AEE-D617-6321-9CC4824EC595}"/>
              </a:ext>
            </a:extLst>
          </p:cNvPr>
          <p:cNvPicPr>
            <a:picLocks noChangeAspect="1"/>
          </p:cNvPicPr>
          <p:nvPr/>
        </p:nvPicPr>
        <p:blipFill>
          <a:blip r:embed="rId2"/>
          <a:stretch>
            <a:fillRect/>
          </a:stretch>
        </p:blipFill>
        <p:spPr>
          <a:xfrm>
            <a:off x="524508" y="2240866"/>
            <a:ext cx="8820980" cy="3748711"/>
          </a:xfrm>
          <a:prstGeom prst="rect">
            <a:avLst/>
          </a:prstGeom>
        </p:spPr>
      </p:pic>
      <p:sp>
        <p:nvSpPr>
          <p:cNvPr id="3" name="タイトル 2">
            <a:extLst>
              <a:ext uri="{FF2B5EF4-FFF2-40B4-BE49-F238E27FC236}">
                <a16:creationId xmlns:a16="http://schemas.microsoft.com/office/drawing/2014/main" id="{9D162E5F-AF14-2500-2517-9515BDA6EE03}"/>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199123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12</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レイヤーその２：</a:t>
            </a:r>
            <a:r>
              <a:rPr lang="en-US" altLang="ja-JP" sz="2400" kern="0" dirty="0">
                <a:latin typeface="+mn-ea"/>
                <a:ea typeface="+mn-ea"/>
              </a:rPr>
              <a:t>Payments</a:t>
            </a: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3" name="図 2">
            <a:extLst>
              <a:ext uri="{FF2B5EF4-FFF2-40B4-BE49-F238E27FC236}">
                <a16:creationId xmlns:a16="http://schemas.microsoft.com/office/drawing/2014/main" id="{471B4A7C-BE39-5DE5-943F-55F5B495327E}"/>
              </a:ext>
            </a:extLst>
          </p:cNvPr>
          <p:cNvPicPr>
            <a:picLocks noChangeAspect="1"/>
          </p:cNvPicPr>
          <p:nvPr/>
        </p:nvPicPr>
        <p:blipFill>
          <a:blip r:embed="rId2"/>
          <a:stretch>
            <a:fillRect/>
          </a:stretch>
        </p:blipFill>
        <p:spPr>
          <a:xfrm>
            <a:off x="293059" y="2184400"/>
            <a:ext cx="9319881" cy="3404840"/>
          </a:xfrm>
          <a:prstGeom prst="rect">
            <a:avLst/>
          </a:prstGeom>
        </p:spPr>
      </p:pic>
      <p:sp>
        <p:nvSpPr>
          <p:cNvPr id="6" name="タイトル 2">
            <a:extLst>
              <a:ext uri="{FF2B5EF4-FFF2-40B4-BE49-F238E27FC236}">
                <a16:creationId xmlns:a16="http://schemas.microsoft.com/office/drawing/2014/main" id="{89F36F6F-DE9E-401D-C078-D0DC1C7B98F8}"/>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79327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13</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レイヤーその３：</a:t>
            </a:r>
            <a:r>
              <a:rPr lang="en-US" altLang="ja-JP" sz="2400" kern="0" dirty="0">
                <a:latin typeface="+mn-ea"/>
                <a:ea typeface="+mn-ea"/>
              </a:rPr>
              <a:t>Data</a:t>
            </a: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3" name="図 2">
            <a:extLst>
              <a:ext uri="{FF2B5EF4-FFF2-40B4-BE49-F238E27FC236}">
                <a16:creationId xmlns:a16="http://schemas.microsoft.com/office/drawing/2014/main" id="{EFC27279-EDDE-D7B8-A1C6-98A2D73DDF3D}"/>
              </a:ext>
            </a:extLst>
          </p:cNvPr>
          <p:cNvPicPr>
            <a:picLocks noChangeAspect="1"/>
          </p:cNvPicPr>
          <p:nvPr/>
        </p:nvPicPr>
        <p:blipFill>
          <a:blip r:embed="rId2"/>
          <a:stretch>
            <a:fillRect/>
          </a:stretch>
        </p:blipFill>
        <p:spPr>
          <a:xfrm>
            <a:off x="213047" y="2240867"/>
            <a:ext cx="9440882" cy="3097102"/>
          </a:xfrm>
          <a:prstGeom prst="rect">
            <a:avLst/>
          </a:prstGeom>
        </p:spPr>
      </p:pic>
      <p:sp>
        <p:nvSpPr>
          <p:cNvPr id="6" name="タイトル 2">
            <a:extLst>
              <a:ext uri="{FF2B5EF4-FFF2-40B4-BE49-F238E27FC236}">
                <a16:creationId xmlns:a16="http://schemas.microsoft.com/office/drawing/2014/main" id="{FD57586B-BFD8-2E46-51F8-BC70C074B591}"/>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126024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14</a:t>
            </a:fld>
            <a:endParaRPr lang="en-US" altLang="ja-JP" dirty="0"/>
          </a:p>
        </p:txBody>
      </p:sp>
      <p:sp>
        <p:nvSpPr>
          <p:cNvPr id="5" name="コンテンツ プレースホルダー 2"/>
          <p:cNvSpPr txBox="1">
            <a:spLocks/>
          </p:cNvSpPr>
          <p:nvPr/>
        </p:nvSpPr>
        <p:spPr>
          <a:xfrm>
            <a:off x="147949" y="1196752"/>
            <a:ext cx="9505950" cy="1044115"/>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による本人確認</a:t>
            </a:r>
            <a:endParaRPr lang="en-US" altLang="ja-JP" sz="2400" kern="0" dirty="0">
              <a:latin typeface="+mn-ea"/>
              <a:ea typeface="+mn-ea"/>
            </a:endParaRPr>
          </a:p>
          <a:p>
            <a:pPr lvl="1">
              <a:buFont typeface="Wingdings" panose="05000000000000000000" pitchFamily="2" charset="2"/>
              <a:buChar char="Ø"/>
            </a:pPr>
            <a:r>
              <a:rPr lang="ja-JP" altLang="en-US" sz="2000" kern="0" dirty="0">
                <a:latin typeface="+mn-ea"/>
              </a:rPr>
              <a:t>基本は</a:t>
            </a:r>
            <a:r>
              <a:rPr lang="en-US" altLang="ja-JP" sz="2000" kern="0" dirty="0">
                <a:latin typeface="+mn-ea"/>
              </a:rPr>
              <a:t>2</a:t>
            </a:r>
            <a:r>
              <a:rPr lang="ja-JP" altLang="en-US" sz="2000" kern="0" dirty="0">
                <a:latin typeface="+mn-ea"/>
              </a:rPr>
              <a:t>種類</a:t>
            </a:r>
            <a:endParaRPr lang="en-US" altLang="ja-JP" sz="2000" kern="0" dirty="0">
              <a:latin typeface="+mn-ea"/>
            </a:endParaRPr>
          </a:p>
          <a:p>
            <a:pPr lvl="1">
              <a:buFont typeface="Wingdings" panose="05000000000000000000" pitchFamily="2" charset="2"/>
              <a:buChar char="Ø"/>
            </a:pPr>
            <a:r>
              <a:rPr lang="ja-JP" altLang="en-US" sz="2000" kern="0" dirty="0">
                <a:latin typeface="+mn-ea"/>
                <a:ea typeface="+mn-ea"/>
              </a:rPr>
              <a:t>行政機関は無料で利用可</a:t>
            </a:r>
            <a:endParaRPr lang="en-US" altLang="ja-JP" sz="2000" kern="0" dirty="0">
              <a:latin typeface="+mn-ea"/>
              <a:ea typeface="+mn-ea"/>
            </a:endParaRPr>
          </a:p>
          <a:p>
            <a:pPr lvl="1">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sp>
        <p:nvSpPr>
          <p:cNvPr id="9" name="テキスト ボックス 8">
            <a:extLst>
              <a:ext uri="{FF2B5EF4-FFF2-40B4-BE49-F238E27FC236}">
                <a16:creationId xmlns:a16="http://schemas.microsoft.com/office/drawing/2014/main" id="{3120D3F2-C281-4BDE-BB73-4B87B4533697}"/>
              </a:ext>
            </a:extLst>
          </p:cNvPr>
          <p:cNvSpPr txBox="1"/>
          <p:nvPr/>
        </p:nvSpPr>
        <p:spPr>
          <a:xfrm>
            <a:off x="146189" y="2518376"/>
            <a:ext cx="3944888" cy="369332"/>
          </a:xfrm>
          <a:prstGeom prst="rect">
            <a:avLst/>
          </a:prstGeom>
          <a:noFill/>
        </p:spPr>
        <p:txBody>
          <a:bodyPr wrap="square" rtlCol="0">
            <a:spAutoFit/>
          </a:bodyPr>
          <a:lstStyle/>
          <a:p>
            <a:pPr algn="ctr"/>
            <a:r>
              <a:rPr kumimoji="1" lang="en-US" altLang="ja-JP" sz="1800" dirty="0"/>
              <a:t>Aadhaar</a:t>
            </a:r>
            <a:r>
              <a:rPr kumimoji="1" lang="ja-JP" altLang="en-US" sz="1800" dirty="0"/>
              <a:t>認証（</a:t>
            </a:r>
            <a:r>
              <a:rPr kumimoji="1" lang="en-US" altLang="ja-JP" sz="1800" dirty="0"/>
              <a:t>Authentication</a:t>
            </a:r>
            <a:r>
              <a:rPr kumimoji="1" lang="ja-JP" altLang="en-US" sz="1800" dirty="0"/>
              <a:t>）</a:t>
            </a:r>
          </a:p>
        </p:txBody>
      </p:sp>
      <p:sp>
        <p:nvSpPr>
          <p:cNvPr id="10" name="テキスト ボックス 9">
            <a:extLst>
              <a:ext uri="{FF2B5EF4-FFF2-40B4-BE49-F238E27FC236}">
                <a16:creationId xmlns:a16="http://schemas.microsoft.com/office/drawing/2014/main" id="{B58823F6-30A4-4EB8-9E14-76C0F4B7B367}"/>
              </a:ext>
            </a:extLst>
          </p:cNvPr>
          <p:cNvSpPr txBox="1"/>
          <p:nvPr/>
        </p:nvSpPr>
        <p:spPr>
          <a:xfrm>
            <a:off x="5112533" y="2518376"/>
            <a:ext cx="4541366" cy="369332"/>
          </a:xfrm>
          <a:prstGeom prst="rect">
            <a:avLst/>
          </a:prstGeom>
          <a:noFill/>
        </p:spPr>
        <p:txBody>
          <a:bodyPr wrap="square" rtlCol="0">
            <a:spAutoFit/>
          </a:bodyPr>
          <a:lstStyle/>
          <a:p>
            <a:pPr algn="ctr"/>
            <a:r>
              <a:rPr kumimoji="1" lang="en-US" altLang="ja-JP" sz="1800" dirty="0"/>
              <a:t>Aadhaar</a:t>
            </a:r>
            <a:r>
              <a:rPr kumimoji="1" lang="ja-JP" altLang="en-US" sz="1800" dirty="0"/>
              <a:t>　</a:t>
            </a:r>
            <a:r>
              <a:rPr kumimoji="1" lang="en-US" altLang="ja-JP" sz="1800" dirty="0" err="1"/>
              <a:t>eKYC</a:t>
            </a:r>
            <a:endParaRPr kumimoji="1" lang="ja-JP" altLang="en-US" sz="1800" dirty="0"/>
          </a:p>
        </p:txBody>
      </p:sp>
      <p:sp>
        <p:nvSpPr>
          <p:cNvPr id="4" name="タイトル 2">
            <a:extLst>
              <a:ext uri="{FF2B5EF4-FFF2-40B4-BE49-F238E27FC236}">
                <a16:creationId xmlns:a16="http://schemas.microsoft.com/office/drawing/2014/main" id="{9CF58773-E9E6-E925-31C7-B13FBE9F5EAF}"/>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Identity</a:t>
            </a:r>
            <a:endParaRPr lang="ja-JP" altLang="en-US" kern="0" dirty="0">
              <a:solidFill>
                <a:schemeClr val="accent1"/>
              </a:solidFill>
              <a:latin typeface="+mj-ea"/>
            </a:endParaRPr>
          </a:p>
        </p:txBody>
      </p:sp>
      <p:pic>
        <p:nvPicPr>
          <p:cNvPr id="3" name="図 2">
            <a:extLst>
              <a:ext uri="{FF2B5EF4-FFF2-40B4-BE49-F238E27FC236}">
                <a16:creationId xmlns:a16="http://schemas.microsoft.com/office/drawing/2014/main" id="{5EC65388-A4C5-71F5-80B9-30D63C296082}"/>
              </a:ext>
            </a:extLst>
          </p:cNvPr>
          <p:cNvPicPr>
            <a:picLocks noChangeAspect="1"/>
          </p:cNvPicPr>
          <p:nvPr/>
        </p:nvPicPr>
        <p:blipFill>
          <a:blip r:embed="rId2"/>
          <a:stretch>
            <a:fillRect/>
          </a:stretch>
        </p:blipFill>
        <p:spPr>
          <a:xfrm>
            <a:off x="139043" y="2884003"/>
            <a:ext cx="9971971" cy="3374754"/>
          </a:xfrm>
          <a:prstGeom prst="rect">
            <a:avLst/>
          </a:prstGeom>
        </p:spPr>
      </p:pic>
    </p:spTree>
    <p:extLst>
      <p:ext uri="{BB962C8B-B14F-4D97-AF65-F5344CB8AC3E}">
        <p14:creationId xmlns:p14="http://schemas.microsoft.com/office/powerpoint/2010/main" val="723589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15</a:t>
            </a:fld>
            <a:endParaRPr lang="en-US" altLang="ja-JP" dirty="0"/>
          </a:p>
        </p:txBody>
      </p:sp>
      <p:sp>
        <p:nvSpPr>
          <p:cNvPr id="5" name="コンテンツ プレースホルダー 2"/>
          <p:cNvSpPr txBox="1">
            <a:spLocks/>
          </p:cNvSpPr>
          <p:nvPr/>
        </p:nvSpPr>
        <p:spPr>
          <a:xfrm>
            <a:off x="149431" y="1143106"/>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認証サービス利用機関（</a:t>
            </a:r>
            <a:r>
              <a:rPr lang="en-US" altLang="ja-JP" sz="2400" kern="0" dirty="0">
                <a:latin typeface="+mn-ea"/>
                <a:ea typeface="+mn-ea"/>
              </a:rPr>
              <a:t>AUA</a:t>
            </a:r>
            <a:r>
              <a:rPr lang="ja-JP" altLang="en-US" sz="2400" kern="0" dirty="0">
                <a:latin typeface="+mn-ea"/>
                <a:ea typeface="+mn-ea"/>
              </a:rPr>
              <a:t>）トップ</a:t>
            </a:r>
            <a:r>
              <a:rPr lang="en-US" altLang="ja-JP" sz="2400" kern="0" dirty="0">
                <a:latin typeface="+mn-ea"/>
                <a:ea typeface="+mn-ea"/>
              </a:rPr>
              <a:t>10</a:t>
            </a:r>
            <a:r>
              <a:rPr lang="ja-JP" altLang="en-US" sz="2400" kern="0" dirty="0">
                <a:latin typeface="+mn-ea"/>
                <a:ea typeface="+mn-ea"/>
              </a:rPr>
              <a:t>　（</a:t>
            </a:r>
            <a:r>
              <a:rPr lang="en-US" altLang="ja-JP" sz="2400" kern="0" dirty="0">
                <a:latin typeface="+mn-ea"/>
                <a:ea typeface="+mn-ea"/>
              </a:rPr>
              <a:t>2023</a:t>
            </a:r>
            <a:r>
              <a:rPr lang="ja-JP" altLang="en-US" sz="2400" kern="0" dirty="0">
                <a:latin typeface="+mn-ea"/>
                <a:ea typeface="+mn-ea"/>
              </a:rPr>
              <a:t>年</a:t>
            </a:r>
            <a:r>
              <a:rPr lang="en-US" altLang="ja-JP" sz="2400" kern="0" dirty="0">
                <a:latin typeface="+mn-ea"/>
                <a:ea typeface="+mn-ea"/>
              </a:rPr>
              <a:t>10</a:t>
            </a:r>
            <a:r>
              <a:rPr lang="ja-JP" altLang="en-US" sz="2400" kern="0" dirty="0">
                <a:latin typeface="+mn-ea"/>
                <a:ea typeface="+mn-ea"/>
              </a:rPr>
              <a:t>月）</a:t>
            </a:r>
          </a:p>
          <a:p>
            <a:pPr>
              <a:buFont typeface="Wingdings" panose="05000000000000000000" pitchFamily="2" charset="2"/>
              <a:buChar char="n"/>
            </a:pPr>
            <a:endParaRPr lang="en-US" altLang="ja-JP" sz="2400" kern="0" dirty="0">
              <a:latin typeface="+mn-ea"/>
              <a:ea typeface="+mn-ea"/>
            </a:endParaRPr>
          </a:p>
          <a:p>
            <a:pPr lvl="1">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pic>
        <p:nvPicPr>
          <p:cNvPr id="4" name="図 3">
            <a:extLst>
              <a:ext uri="{FF2B5EF4-FFF2-40B4-BE49-F238E27FC236}">
                <a16:creationId xmlns:a16="http://schemas.microsoft.com/office/drawing/2014/main" id="{9DDCB1DB-E92E-D110-6546-78DC238735C7}"/>
              </a:ext>
            </a:extLst>
          </p:cNvPr>
          <p:cNvPicPr>
            <a:picLocks noChangeAspect="1"/>
          </p:cNvPicPr>
          <p:nvPr/>
        </p:nvPicPr>
        <p:blipFill>
          <a:blip r:embed="rId2"/>
          <a:stretch>
            <a:fillRect/>
          </a:stretch>
        </p:blipFill>
        <p:spPr>
          <a:xfrm>
            <a:off x="171421" y="2204864"/>
            <a:ext cx="7835942" cy="4116733"/>
          </a:xfrm>
          <a:prstGeom prst="rect">
            <a:avLst/>
          </a:prstGeom>
        </p:spPr>
      </p:pic>
      <p:pic>
        <p:nvPicPr>
          <p:cNvPr id="8" name="図 7">
            <a:extLst>
              <a:ext uri="{FF2B5EF4-FFF2-40B4-BE49-F238E27FC236}">
                <a16:creationId xmlns:a16="http://schemas.microsoft.com/office/drawing/2014/main" id="{06BFD213-0A8E-6DB6-B2F2-09917E46A3AA}"/>
              </a:ext>
            </a:extLst>
          </p:cNvPr>
          <p:cNvPicPr>
            <a:picLocks noChangeAspect="1"/>
          </p:cNvPicPr>
          <p:nvPr/>
        </p:nvPicPr>
        <p:blipFill>
          <a:blip r:embed="rId3"/>
          <a:stretch>
            <a:fillRect/>
          </a:stretch>
        </p:blipFill>
        <p:spPr>
          <a:xfrm>
            <a:off x="7833320" y="3429000"/>
            <a:ext cx="2404792" cy="2916324"/>
          </a:xfrm>
          <a:prstGeom prst="rect">
            <a:avLst/>
          </a:prstGeom>
        </p:spPr>
      </p:pic>
      <p:sp>
        <p:nvSpPr>
          <p:cNvPr id="3" name="四角形: 角を丸くする 2">
            <a:extLst>
              <a:ext uri="{FF2B5EF4-FFF2-40B4-BE49-F238E27FC236}">
                <a16:creationId xmlns:a16="http://schemas.microsoft.com/office/drawing/2014/main" id="{7ED60CB3-7D7E-EF86-76A6-8853E9EAD814}"/>
              </a:ext>
            </a:extLst>
          </p:cNvPr>
          <p:cNvSpPr/>
          <p:nvPr/>
        </p:nvSpPr>
        <p:spPr bwMode="auto">
          <a:xfrm>
            <a:off x="149431" y="4185084"/>
            <a:ext cx="7935917" cy="360040"/>
          </a:xfrm>
          <a:prstGeom prst="roundRect">
            <a:avLst/>
          </a:prstGeom>
          <a:noFill/>
          <a:ln w="31750">
            <a:solidFill>
              <a:srgbClr val="FF0000"/>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7" name="タイトル 2">
            <a:extLst>
              <a:ext uri="{FF2B5EF4-FFF2-40B4-BE49-F238E27FC236}">
                <a16:creationId xmlns:a16="http://schemas.microsoft.com/office/drawing/2014/main" id="{BF967B0A-90BC-3ED0-6997-70E3AA8C1BC8}"/>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Identity</a:t>
            </a:r>
            <a:endParaRPr lang="ja-JP" altLang="en-US" kern="0" dirty="0">
              <a:solidFill>
                <a:schemeClr val="accent1"/>
              </a:solidFill>
              <a:latin typeface="+mj-ea"/>
            </a:endParaRPr>
          </a:p>
        </p:txBody>
      </p:sp>
    </p:spTree>
    <p:extLst>
      <p:ext uri="{BB962C8B-B14F-4D97-AF65-F5344CB8AC3E}">
        <p14:creationId xmlns:p14="http://schemas.microsoft.com/office/powerpoint/2010/main" val="3550686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16</a:t>
            </a:fld>
            <a:endParaRPr lang="en-US" altLang="ja-JP" dirty="0"/>
          </a:p>
        </p:txBody>
      </p:sp>
      <p:sp>
        <p:nvSpPr>
          <p:cNvPr id="5" name="コンテンツ プレースホルダー 2"/>
          <p:cNvSpPr txBox="1">
            <a:spLocks/>
          </p:cNvSpPr>
          <p:nvPr/>
        </p:nvSpPr>
        <p:spPr>
          <a:xfrm>
            <a:off x="92460" y="1123504"/>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　</a:t>
            </a:r>
            <a:r>
              <a:rPr lang="en-US" altLang="ja-JP" sz="2400" kern="0" dirty="0" err="1">
                <a:latin typeface="+mn-ea"/>
                <a:ea typeface="+mn-ea"/>
              </a:rPr>
              <a:t>eKYC</a:t>
            </a:r>
            <a:r>
              <a:rPr lang="ja-JP" altLang="en-US" sz="2400" kern="0" dirty="0">
                <a:latin typeface="+mn-ea"/>
                <a:ea typeface="+mn-ea"/>
              </a:rPr>
              <a:t>サービス利用機関（</a:t>
            </a:r>
            <a:r>
              <a:rPr lang="en-US" altLang="ja-JP" sz="2400" kern="0" dirty="0">
                <a:latin typeface="+mn-ea"/>
                <a:ea typeface="+mn-ea"/>
              </a:rPr>
              <a:t>KUA</a:t>
            </a:r>
            <a:r>
              <a:rPr lang="ja-JP" altLang="en-US" sz="2400" kern="0" dirty="0">
                <a:latin typeface="+mn-ea"/>
                <a:ea typeface="+mn-ea"/>
              </a:rPr>
              <a:t>）トップ</a:t>
            </a:r>
            <a:r>
              <a:rPr lang="en-US" altLang="ja-JP" sz="2400" kern="0" dirty="0">
                <a:latin typeface="+mn-ea"/>
                <a:ea typeface="+mn-ea"/>
              </a:rPr>
              <a:t>10 </a:t>
            </a:r>
            <a:r>
              <a:rPr lang="ja-JP" altLang="en-US" sz="2400" kern="0" dirty="0">
                <a:latin typeface="+mn-ea"/>
                <a:ea typeface="+mn-ea"/>
              </a:rPr>
              <a:t>（</a:t>
            </a:r>
            <a:r>
              <a:rPr lang="en-US" altLang="ja-JP" sz="2400" kern="0" dirty="0">
                <a:latin typeface="+mn-ea"/>
                <a:ea typeface="+mn-ea"/>
              </a:rPr>
              <a:t>2023</a:t>
            </a:r>
            <a:r>
              <a:rPr lang="ja-JP" altLang="en-US" sz="2400" kern="0" dirty="0">
                <a:latin typeface="+mn-ea"/>
                <a:ea typeface="+mn-ea"/>
              </a:rPr>
              <a:t>年</a:t>
            </a:r>
            <a:r>
              <a:rPr lang="en-US" altLang="ja-JP" sz="2400" kern="0" dirty="0">
                <a:latin typeface="+mn-ea"/>
                <a:ea typeface="+mn-ea"/>
              </a:rPr>
              <a:t>10</a:t>
            </a:r>
            <a:r>
              <a:rPr lang="ja-JP" altLang="en-US" sz="2400" kern="0" dirty="0">
                <a:latin typeface="+mn-ea"/>
                <a:ea typeface="+mn-ea"/>
              </a:rPr>
              <a:t>月）</a:t>
            </a:r>
          </a:p>
          <a:p>
            <a:pPr>
              <a:buFont typeface="Wingdings" panose="05000000000000000000" pitchFamily="2" charset="2"/>
              <a:buChar char="n"/>
            </a:pPr>
            <a:endParaRPr lang="en-US" altLang="ja-JP" sz="2400" kern="0" dirty="0">
              <a:latin typeface="+mn-ea"/>
              <a:ea typeface="+mn-ea"/>
            </a:endParaRPr>
          </a:p>
          <a:p>
            <a:pPr lvl="1">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pic>
        <p:nvPicPr>
          <p:cNvPr id="3" name="図 2">
            <a:extLst>
              <a:ext uri="{FF2B5EF4-FFF2-40B4-BE49-F238E27FC236}">
                <a16:creationId xmlns:a16="http://schemas.microsoft.com/office/drawing/2014/main" id="{D82D4080-8FDB-267C-BAE1-D025B4F2FDFD}"/>
              </a:ext>
            </a:extLst>
          </p:cNvPr>
          <p:cNvPicPr>
            <a:picLocks noChangeAspect="1"/>
          </p:cNvPicPr>
          <p:nvPr/>
        </p:nvPicPr>
        <p:blipFill>
          <a:blip r:embed="rId2"/>
          <a:stretch>
            <a:fillRect/>
          </a:stretch>
        </p:blipFill>
        <p:spPr>
          <a:xfrm>
            <a:off x="213047" y="1906390"/>
            <a:ext cx="6565135" cy="4460632"/>
          </a:xfrm>
          <a:prstGeom prst="rect">
            <a:avLst/>
          </a:prstGeom>
        </p:spPr>
      </p:pic>
      <p:pic>
        <p:nvPicPr>
          <p:cNvPr id="6" name="図 5">
            <a:extLst>
              <a:ext uri="{FF2B5EF4-FFF2-40B4-BE49-F238E27FC236}">
                <a16:creationId xmlns:a16="http://schemas.microsoft.com/office/drawing/2014/main" id="{CB152144-84DC-9D05-3234-B3704F88C1DF}"/>
              </a:ext>
            </a:extLst>
          </p:cNvPr>
          <p:cNvPicPr>
            <a:picLocks noChangeAspect="1"/>
          </p:cNvPicPr>
          <p:nvPr/>
        </p:nvPicPr>
        <p:blipFill>
          <a:blip r:embed="rId3"/>
          <a:stretch>
            <a:fillRect/>
          </a:stretch>
        </p:blipFill>
        <p:spPr>
          <a:xfrm>
            <a:off x="6141132" y="4280693"/>
            <a:ext cx="3886200" cy="1993900"/>
          </a:xfrm>
          <a:prstGeom prst="rect">
            <a:avLst/>
          </a:prstGeom>
        </p:spPr>
      </p:pic>
      <p:sp>
        <p:nvSpPr>
          <p:cNvPr id="7" name="四角形: 角を丸くする 6">
            <a:extLst>
              <a:ext uri="{FF2B5EF4-FFF2-40B4-BE49-F238E27FC236}">
                <a16:creationId xmlns:a16="http://schemas.microsoft.com/office/drawing/2014/main" id="{181E718E-6727-28AD-0C1D-A248768387BA}"/>
              </a:ext>
            </a:extLst>
          </p:cNvPr>
          <p:cNvSpPr/>
          <p:nvPr/>
        </p:nvSpPr>
        <p:spPr bwMode="auto">
          <a:xfrm>
            <a:off x="102577" y="5130512"/>
            <a:ext cx="6758635" cy="422724"/>
          </a:xfrm>
          <a:prstGeom prst="roundRect">
            <a:avLst/>
          </a:prstGeom>
          <a:noFill/>
          <a:ln w="31750">
            <a:solidFill>
              <a:srgbClr val="FF0000"/>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8" name="四角形: 角を丸くする 7">
            <a:extLst>
              <a:ext uri="{FF2B5EF4-FFF2-40B4-BE49-F238E27FC236}">
                <a16:creationId xmlns:a16="http://schemas.microsoft.com/office/drawing/2014/main" id="{EF7F3BD9-B5D2-241D-9C5F-6A7636095052}"/>
              </a:ext>
            </a:extLst>
          </p:cNvPr>
          <p:cNvSpPr/>
          <p:nvPr/>
        </p:nvSpPr>
        <p:spPr bwMode="auto">
          <a:xfrm>
            <a:off x="102577" y="3956686"/>
            <a:ext cx="6758635" cy="422724"/>
          </a:xfrm>
          <a:prstGeom prst="roundRect">
            <a:avLst/>
          </a:prstGeom>
          <a:noFill/>
          <a:ln w="31750">
            <a:solidFill>
              <a:srgbClr val="FF0000"/>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9" name="タイトル 2">
            <a:extLst>
              <a:ext uri="{FF2B5EF4-FFF2-40B4-BE49-F238E27FC236}">
                <a16:creationId xmlns:a16="http://schemas.microsoft.com/office/drawing/2014/main" id="{BC610F60-B1C5-8778-EC1E-090CD86D1862}"/>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Identity</a:t>
            </a:r>
            <a:endParaRPr lang="ja-JP" altLang="en-US" kern="0" dirty="0">
              <a:solidFill>
                <a:schemeClr val="accent1"/>
              </a:solidFill>
              <a:latin typeface="+mj-ea"/>
            </a:endParaRPr>
          </a:p>
        </p:txBody>
      </p:sp>
    </p:spTree>
    <p:extLst>
      <p:ext uri="{BB962C8B-B14F-4D97-AF65-F5344CB8AC3E}">
        <p14:creationId xmlns:p14="http://schemas.microsoft.com/office/powerpoint/2010/main" val="365613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17</a:t>
            </a:fld>
            <a:endParaRPr lang="en-US" altLang="ja-JP" dirty="0"/>
          </a:p>
        </p:txBody>
      </p:sp>
      <p:sp>
        <p:nvSpPr>
          <p:cNvPr id="5" name="コンテンツ プレースホルダー 2"/>
          <p:cNvSpPr txBox="1">
            <a:spLocks/>
          </p:cNvSpPr>
          <p:nvPr/>
        </p:nvSpPr>
        <p:spPr>
          <a:xfrm>
            <a:off x="155517" y="1124744"/>
            <a:ext cx="9505950" cy="1158351"/>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err="1">
                <a:latin typeface="+mn-ea"/>
                <a:ea typeface="+mn-ea"/>
              </a:rPr>
              <a:t>DigiLocker</a:t>
            </a:r>
            <a:r>
              <a:rPr lang="ja-JP" altLang="en-US" sz="2400" kern="0" dirty="0">
                <a:latin typeface="+mn-ea"/>
                <a:ea typeface="+mn-ea"/>
              </a:rPr>
              <a:t>発行書類トップ１０</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書類を取り寄せてスマホのアプリ内にそのまま保管、または</a:t>
            </a:r>
            <a:r>
              <a:rPr lang="ja-JP" altLang="en-US" sz="2000" kern="0" dirty="0">
                <a:latin typeface="+mn-ea"/>
                <a:ea typeface="+mn-ea"/>
              </a:rPr>
              <a:t>別の組織に提供</a:t>
            </a:r>
            <a:endParaRPr lang="en-US" altLang="ja-JP" sz="20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sp>
        <p:nvSpPr>
          <p:cNvPr id="4" name="四角形: 角を丸くする 3">
            <a:extLst>
              <a:ext uri="{FF2B5EF4-FFF2-40B4-BE49-F238E27FC236}">
                <a16:creationId xmlns:a16="http://schemas.microsoft.com/office/drawing/2014/main" id="{C520DB5C-25C5-89BB-9557-3A6C4179E707}"/>
              </a:ext>
            </a:extLst>
          </p:cNvPr>
          <p:cNvSpPr/>
          <p:nvPr/>
        </p:nvSpPr>
        <p:spPr bwMode="auto">
          <a:xfrm>
            <a:off x="140269" y="268228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Ａａｄｈａａｒカード</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lang="en-US" altLang="ja-JP" sz="1600" dirty="0"/>
              <a:t>(</a:t>
            </a:r>
            <a:r>
              <a:rPr lang="ja-JP" altLang="en-US" sz="1600" dirty="0"/>
              <a:t>中央政府）</a:t>
            </a:r>
            <a:endParaRPr kumimoji="1" lang="ja-JP" altLang="en-US" sz="1600" dirty="0"/>
          </a:p>
        </p:txBody>
      </p:sp>
      <p:sp>
        <p:nvSpPr>
          <p:cNvPr id="6" name="四角形: 角を丸くする 5">
            <a:extLst>
              <a:ext uri="{FF2B5EF4-FFF2-40B4-BE49-F238E27FC236}">
                <a16:creationId xmlns:a16="http://schemas.microsoft.com/office/drawing/2014/main" id="{44E8FD6E-6A19-EBA3-9A17-2D643623670E}"/>
              </a:ext>
            </a:extLst>
          </p:cNvPr>
          <p:cNvSpPr/>
          <p:nvPr/>
        </p:nvSpPr>
        <p:spPr bwMode="auto">
          <a:xfrm>
            <a:off x="2555356" y="268228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コロナワクチン</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kumimoji="1" lang="ja-JP" altLang="en-US" sz="2000" dirty="0"/>
              <a:t>接種証明書</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lang="ja-JP" altLang="en-US" sz="1600" dirty="0"/>
              <a:t>（中央政府）</a:t>
            </a:r>
            <a:endParaRPr kumimoji="1" lang="ja-JP" altLang="en-US" sz="1600" dirty="0"/>
          </a:p>
        </p:txBody>
      </p:sp>
      <p:sp>
        <p:nvSpPr>
          <p:cNvPr id="8" name="四角形: 角を丸くする 7">
            <a:extLst>
              <a:ext uri="{FF2B5EF4-FFF2-40B4-BE49-F238E27FC236}">
                <a16:creationId xmlns:a16="http://schemas.microsoft.com/office/drawing/2014/main" id="{EA751AA9-9AEE-FA9C-1427-1D0A99C908D0}"/>
              </a:ext>
            </a:extLst>
          </p:cNvPr>
          <p:cNvSpPr/>
          <p:nvPr/>
        </p:nvSpPr>
        <p:spPr bwMode="auto">
          <a:xfrm>
            <a:off x="140269" y="3923439"/>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運転免許証</a:t>
            </a:r>
            <a:endParaRPr kumimoji="1" lang="en-US" altLang="ja-JP" sz="2000" dirty="0"/>
          </a:p>
          <a:p>
            <a:pPr algn="ctr"/>
            <a:r>
              <a:rPr lang="ja-JP" altLang="en-US" sz="1600" dirty="0"/>
              <a:t>（州政府）</a:t>
            </a:r>
            <a:endParaRPr kumimoji="1" lang="ja-JP" altLang="en-US" sz="2000" dirty="0"/>
          </a:p>
        </p:txBody>
      </p:sp>
      <p:sp>
        <p:nvSpPr>
          <p:cNvPr id="10" name="四角形: 角を丸くする 9">
            <a:extLst>
              <a:ext uri="{FF2B5EF4-FFF2-40B4-BE49-F238E27FC236}">
                <a16:creationId xmlns:a16="http://schemas.microsoft.com/office/drawing/2014/main" id="{F310F306-011E-AB12-72D0-94A63E32F399}"/>
              </a:ext>
            </a:extLst>
          </p:cNvPr>
          <p:cNvSpPr/>
          <p:nvPr/>
        </p:nvSpPr>
        <p:spPr bwMode="auto">
          <a:xfrm>
            <a:off x="2555356" y="3923439"/>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車両登録証</a:t>
            </a:r>
            <a:endParaRPr kumimoji="1" lang="en-US" altLang="ja-JP" sz="2000" dirty="0"/>
          </a:p>
          <a:p>
            <a:pPr algn="ctr"/>
            <a:r>
              <a:rPr lang="ja-JP" altLang="en-US" sz="1600" dirty="0"/>
              <a:t>（州政府）</a:t>
            </a:r>
            <a:endParaRPr kumimoji="1" lang="ja-JP" altLang="en-US" sz="2000" dirty="0"/>
          </a:p>
        </p:txBody>
      </p:sp>
      <p:sp>
        <p:nvSpPr>
          <p:cNvPr id="13" name="四角形: 角を丸くする 12">
            <a:extLst>
              <a:ext uri="{FF2B5EF4-FFF2-40B4-BE49-F238E27FC236}">
                <a16:creationId xmlns:a16="http://schemas.microsoft.com/office/drawing/2014/main" id="{9BB69A68-851F-B905-577E-80228DEAA6A3}"/>
              </a:ext>
            </a:extLst>
          </p:cNvPr>
          <p:cNvSpPr/>
          <p:nvPr/>
        </p:nvSpPr>
        <p:spPr bwMode="auto">
          <a:xfrm>
            <a:off x="4953000" y="268228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2000" dirty="0"/>
              <a:t>12</a:t>
            </a:r>
            <a:r>
              <a:rPr kumimoji="1" lang="ja-JP" altLang="en-US" sz="2000" dirty="0"/>
              <a:t>年生の</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kumimoji="1" lang="ja-JP" altLang="en-US" sz="2000" dirty="0"/>
              <a:t>成績表</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lang="ja-JP" altLang="en-US" sz="1600" dirty="0"/>
              <a:t>（州政府）</a:t>
            </a:r>
            <a:endParaRPr kumimoji="1" lang="ja-JP" altLang="en-US" sz="1600" dirty="0"/>
          </a:p>
        </p:txBody>
      </p:sp>
      <p:sp>
        <p:nvSpPr>
          <p:cNvPr id="14" name="四角形: 角を丸くする 13">
            <a:extLst>
              <a:ext uri="{FF2B5EF4-FFF2-40B4-BE49-F238E27FC236}">
                <a16:creationId xmlns:a16="http://schemas.microsoft.com/office/drawing/2014/main" id="{0492C310-F035-326B-7540-A7649DBEF684}"/>
              </a:ext>
            </a:extLst>
          </p:cNvPr>
          <p:cNvSpPr/>
          <p:nvPr/>
        </p:nvSpPr>
        <p:spPr bwMode="auto">
          <a:xfrm>
            <a:off x="7394985" y="3923439"/>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カースト証明書</a:t>
            </a:r>
            <a:endParaRPr kumimoji="1" lang="en-US" altLang="ja-JP" sz="2000" dirty="0"/>
          </a:p>
          <a:p>
            <a:pPr algn="ctr"/>
            <a:r>
              <a:rPr lang="ja-JP" altLang="en-US" sz="1600" dirty="0"/>
              <a:t>（州政府）</a:t>
            </a:r>
            <a:endParaRPr kumimoji="1" lang="ja-JP" altLang="en-US" sz="2000" dirty="0"/>
          </a:p>
        </p:txBody>
      </p:sp>
      <p:sp>
        <p:nvSpPr>
          <p:cNvPr id="15" name="四角形: 角を丸くする 14">
            <a:extLst>
              <a:ext uri="{FF2B5EF4-FFF2-40B4-BE49-F238E27FC236}">
                <a16:creationId xmlns:a16="http://schemas.microsoft.com/office/drawing/2014/main" id="{F0682706-3D16-FE3A-7AF1-9B4F6E48CB1A}"/>
              </a:ext>
            </a:extLst>
          </p:cNvPr>
          <p:cNvSpPr/>
          <p:nvPr/>
        </p:nvSpPr>
        <p:spPr bwMode="auto">
          <a:xfrm>
            <a:off x="140269" y="521780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所得証明書</a:t>
            </a:r>
            <a:endParaRPr kumimoji="1" lang="en-US" altLang="ja-JP" sz="2000" dirty="0"/>
          </a:p>
          <a:p>
            <a:pPr algn="ctr"/>
            <a:r>
              <a:rPr lang="ja-JP" altLang="en-US" sz="1600" dirty="0"/>
              <a:t>（州政府）</a:t>
            </a:r>
            <a:endParaRPr kumimoji="1" lang="ja-JP" altLang="en-US" sz="2000" dirty="0"/>
          </a:p>
        </p:txBody>
      </p:sp>
      <p:sp>
        <p:nvSpPr>
          <p:cNvPr id="16" name="四角形: 角を丸くする 15">
            <a:extLst>
              <a:ext uri="{FF2B5EF4-FFF2-40B4-BE49-F238E27FC236}">
                <a16:creationId xmlns:a16="http://schemas.microsoft.com/office/drawing/2014/main" id="{C2DA8502-AA1B-3E23-8358-35AE584026C7}"/>
              </a:ext>
            </a:extLst>
          </p:cNvPr>
          <p:cNvSpPr/>
          <p:nvPr/>
        </p:nvSpPr>
        <p:spPr bwMode="auto">
          <a:xfrm>
            <a:off x="4953000" y="3923439"/>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配給カード</a:t>
            </a:r>
            <a:endParaRPr kumimoji="1" lang="en-US" altLang="ja-JP" sz="2000" dirty="0"/>
          </a:p>
          <a:p>
            <a:pPr algn="ctr"/>
            <a:r>
              <a:rPr lang="ja-JP" altLang="en-US" sz="1600" dirty="0"/>
              <a:t>（州政府）</a:t>
            </a:r>
            <a:endParaRPr kumimoji="1" lang="ja-JP" altLang="en-US" sz="2000" dirty="0"/>
          </a:p>
        </p:txBody>
      </p:sp>
      <p:sp>
        <p:nvSpPr>
          <p:cNvPr id="17" name="四角形: 角を丸くする 16">
            <a:extLst>
              <a:ext uri="{FF2B5EF4-FFF2-40B4-BE49-F238E27FC236}">
                <a16:creationId xmlns:a16="http://schemas.microsoft.com/office/drawing/2014/main" id="{D4F5380D-365F-8443-1E3C-7DD2E7B588D5}"/>
              </a:ext>
            </a:extLst>
          </p:cNvPr>
          <p:cNvSpPr/>
          <p:nvPr/>
        </p:nvSpPr>
        <p:spPr bwMode="auto">
          <a:xfrm>
            <a:off x="7394985" y="268228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2000" dirty="0"/>
              <a:t>10</a:t>
            </a:r>
            <a:r>
              <a:rPr kumimoji="1" lang="ja-JP" altLang="en-US" sz="2000" dirty="0"/>
              <a:t>年生の</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kumimoji="1" lang="ja-JP" altLang="en-US" sz="2000" dirty="0"/>
              <a:t>成績表</a:t>
            </a:r>
            <a:endParaRPr kumimoji="1" lang="en-US" altLang="ja-JP" sz="2000" dirty="0"/>
          </a:p>
          <a:p>
            <a:pPr algn="ctr"/>
            <a:r>
              <a:rPr lang="ja-JP" altLang="en-US" sz="1600" dirty="0"/>
              <a:t>（州政府）</a:t>
            </a:r>
            <a:endParaRPr kumimoji="1" lang="ja-JP" altLang="en-US" sz="2000" dirty="0"/>
          </a:p>
        </p:txBody>
      </p:sp>
      <p:sp>
        <p:nvSpPr>
          <p:cNvPr id="18" name="四角形: 角を丸くする 17">
            <a:extLst>
              <a:ext uri="{FF2B5EF4-FFF2-40B4-BE49-F238E27FC236}">
                <a16:creationId xmlns:a16="http://schemas.microsoft.com/office/drawing/2014/main" id="{5D9B4B42-A035-FEF2-63CA-44E0D3171C74}"/>
              </a:ext>
            </a:extLst>
          </p:cNvPr>
          <p:cNvSpPr/>
          <p:nvPr/>
        </p:nvSpPr>
        <p:spPr bwMode="auto">
          <a:xfrm>
            <a:off x="2555356" y="521780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居住者証明書</a:t>
            </a:r>
            <a:endParaRPr kumimoji="1" lang="en-US" altLang="ja-JP" sz="2000" dirty="0"/>
          </a:p>
          <a:p>
            <a:pPr algn="ctr"/>
            <a:r>
              <a:rPr lang="ja-JP" altLang="en-US" sz="1600" dirty="0"/>
              <a:t>（州政府）</a:t>
            </a:r>
            <a:endParaRPr kumimoji="1" lang="ja-JP" altLang="en-US" sz="2000" dirty="0"/>
          </a:p>
        </p:txBody>
      </p:sp>
      <p:pic>
        <p:nvPicPr>
          <p:cNvPr id="19" name="図 18">
            <a:extLst>
              <a:ext uri="{FF2B5EF4-FFF2-40B4-BE49-F238E27FC236}">
                <a16:creationId xmlns:a16="http://schemas.microsoft.com/office/drawing/2014/main" id="{94FCCD6B-5687-C4ED-48F9-DC73979E7B64}"/>
              </a:ext>
            </a:extLst>
          </p:cNvPr>
          <p:cNvPicPr>
            <a:picLocks noChangeAspect="1"/>
          </p:cNvPicPr>
          <p:nvPr/>
        </p:nvPicPr>
        <p:blipFill>
          <a:blip r:embed="rId2"/>
          <a:stretch>
            <a:fillRect/>
          </a:stretch>
        </p:blipFill>
        <p:spPr>
          <a:xfrm>
            <a:off x="6303092" y="5322739"/>
            <a:ext cx="3596952" cy="993734"/>
          </a:xfrm>
          <a:prstGeom prst="rect">
            <a:avLst/>
          </a:prstGeom>
        </p:spPr>
      </p:pic>
      <p:sp>
        <p:nvSpPr>
          <p:cNvPr id="3" name="タイトル 2">
            <a:extLst>
              <a:ext uri="{FF2B5EF4-FFF2-40B4-BE49-F238E27FC236}">
                <a16:creationId xmlns:a16="http://schemas.microsoft.com/office/drawing/2014/main" id="{6D7D969A-1562-35C2-7CCA-721A27E10BBD}"/>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Tree>
    <p:extLst>
      <p:ext uri="{BB962C8B-B14F-4D97-AF65-F5344CB8AC3E}">
        <p14:creationId xmlns:p14="http://schemas.microsoft.com/office/powerpoint/2010/main" val="3271466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18</a:t>
            </a:fld>
            <a:endParaRPr lang="en-US" altLang="ja-JP" dirty="0"/>
          </a:p>
        </p:txBody>
      </p:sp>
      <p:sp>
        <p:nvSpPr>
          <p:cNvPr id="5" name="コンテンツ プレースホルダー 2"/>
          <p:cNvSpPr txBox="1">
            <a:spLocks/>
          </p:cNvSpPr>
          <p:nvPr/>
        </p:nvSpPr>
        <p:spPr>
          <a:xfrm>
            <a:off x="147949" y="1268760"/>
            <a:ext cx="9305551"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個人データを本人の同意のもと、プライバシーに配慮しつつ安全に第三者と共有するための基本方針：</a:t>
            </a:r>
            <a:endParaRPr lang="en-US" altLang="ja-JP" sz="2400" kern="0" dirty="0">
              <a:latin typeface="+mn-ea"/>
              <a:ea typeface="+mn-ea"/>
            </a:endParaRPr>
          </a:p>
          <a:p>
            <a:pPr marL="1182688" lvl="4" indent="0">
              <a:buNone/>
            </a:pPr>
            <a:endParaRPr lang="en-US" altLang="ja-JP" sz="2400" kern="0" dirty="0">
              <a:latin typeface="+mn-ea"/>
              <a:ea typeface="+mn-ea"/>
            </a:endParaRPr>
          </a:p>
          <a:p>
            <a:pPr marL="820738" lvl="3" indent="0">
              <a:buNone/>
            </a:pPr>
            <a:r>
              <a:rPr lang="en-US" altLang="ja-JP" sz="2400" kern="0" dirty="0">
                <a:highlight>
                  <a:srgbClr val="DBF3F9"/>
                </a:highlight>
                <a:latin typeface="+mn-ea"/>
                <a:ea typeface="+mn-ea"/>
              </a:rPr>
              <a:t>Data Empowerment and Protection Architecture (DEPA)</a:t>
            </a:r>
          </a:p>
          <a:p>
            <a:pPr marL="1182688" lvl="4" indent="0">
              <a:buNone/>
            </a:pPr>
            <a:endParaRPr lang="en-US" altLang="ja-JP" sz="2400" kern="0" dirty="0">
              <a:latin typeface="+mn-ea"/>
            </a:endParaRPr>
          </a:p>
          <a:p>
            <a:pPr lvl="5" indent="-342900">
              <a:buFont typeface="Arial" panose="020B0604020202020204" pitchFamily="34" charset="0"/>
              <a:buChar char="•"/>
            </a:pPr>
            <a:r>
              <a:rPr lang="en-US" altLang="ja-JP" sz="2000" kern="0" dirty="0">
                <a:latin typeface="+mn-ea"/>
              </a:rPr>
              <a:t>2020</a:t>
            </a:r>
            <a:r>
              <a:rPr lang="ja-JP" altLang="en-US" sz="2000" kern="0" dirty="0">
                <a:latin typeface="+mn-ea"/>
              </a:rPr>
              <a:t>年、政府系シンクタンク</a:t>
            </a:r>
            <a:r>
              <a:rPr lang="en-US" altLang="ja-JP" sz="2000" kern="0" dirty="0">
                <a:latin typeface="+mn-ea"/>
              </a:rPr>
              <a:t>NITI Aayog</a:t>
            </a:r>
            <a:r>
              <a:rPr lang="ja-JP" altLang="en-US" sz="2000" kern="0" dirty="0">
                <a:latin typeface="+mn-ea"/>
              </a:rPr>
              <a:t>がたたき台を公表</a:t>
            </a:r>
            <a:endParaRPr lang="en-US" altLang="ja-JP" sz="2000" kern="0" dirty="0">
              <a:latin typeface="+mn-ea"/>
            </a:endParaRPr>
          </a:p>
          <a:p>
            <a:pPr lvl="5" indent="-342900">
              <a:buFont typeface="Arial" panose="020B0604020202020204" pitchFamily="34" charset="0"/>
              <a:buChar char="•"/>
            </a:pPr>
            <a:r>
              <a:rPr lang="ja-JP" altLang="en-US" sz="2000" kern="0" dirty="0">
                <a:latin typeface="+mn-ea"/>
              </a:rPr>
              <a:t>基本的考え方</a:t>
            </a:r>
            <a:endParaRPr lang="en-US" altLang="ja-JP" sz="2000" kern="0" dirty="0">
              <a:latin typeface="+mn-ea"/>
            </a:endParaRPr>
          </a:p>
          <a:p>
            <a:pPr lvl="6" indent="-342900">
              <a:buFont typeface="Wingdings" panose="05000000000000000000" pitchFamily="2" charset="2"/>
              <a:buChar char="ü"/>
            </a:pPr>
            <a:r>
              <a:rPr lang="ja-JP" altLang="en-US" sz="1800" kern="0" dirty="0">
                <a:latin typeface="+mn-ea"/>
                <a:ea typeface="+mn-ea"/>
              </a:rPr>
              <a:t>ある組織が保有する個人データについて、①どれを、②誰に、③どのような目的で、④どの期間、共有するかの決定権は個人にある</a:t>
            </a:r>
            <a:endParaRPr lang="en-US" altLang="ja-JP" sz="1800" kern="0" dirty="0">
              <a:latin typeface="+mn-ea"/>
              <a:ea typeface="+mn-ea"/>
            </a:endParaRPr>
          </a:p>
          <a:p>
            <a:pPr lvl="5" indent="-342900">
              <a:buFont typeface="Arial" panose="020B0604020202020204" pitchFamily="34" charset="0"/>
              <a:buChar char="•"/>
            </a:pPr>
            <a:r>
              <a:rPr lang="ja-JP" altLang="en-US" sz="2000" kern="0" dirty="0">
                <a:latin typeface="+mn-ea"/>
              </a:rPr>
              <a:t>実際の対応</a:t>
            </a:r>
            <a:endParaRPr lang="en-US" altLang="ja-JP" sz="2000" kern="0" dirty="0">
              <a:latin typeface="+mn-ea"/>
            </a:endParaRPr>
          </a:p>
          <a:p>
            <a:pPr lvl="6" indent="-342900">
              <a:buFont typeface="Wingdings" panose="05000000000000000000" pitchFamily="2" charset="2"/>
              <a:buChar char="ü"/>
            </a:pPr>
            <a:r>
              <a:rPr lang="ja-JP" altLang="en-US" sz="1800" kern="0" dirty="0">
                <a:latin typeface="+mn-ea"/>
                <a:ea typeface="+mn-ea"/>
              </a:rPr>
              <a:t>あるサービス提供者がほかの組織にある個人データを使いたい場合に、それに個人が同意する必要</a:t>
            </a:r>
            <a:endParaRPr lang="en-US" altLang="ja-JP" sz="1800" kern="0" dirty="0">
              <a:latin typeface="+mn-ea"/>
              <a:ea typeface="+mn-ea"/>
            </a:endParaRPr>
          </a:p>
          <a:p>
            <a:pPr marL="1182688" lvl="4" indent="0">
              <a:buNone/>
            </a:pPr>
            <a:endParaRPr lang="en-US" altLang="ja-JP" sz="2400" kern="0" dirty="0">
              <a:latin typeface="+mn-ea"/>
            </a:endParaRPr>
          </a:p>
          <a:p>
            <a:pPr lvl="1">
              <a:buFont typeface="Wingdings" panose="05000000000000000000" pitchFamily="2" charset="2"/>
              <a:buChar char="n"/>
            </a:pPr>
            <a:endParaRPr lang="en-US" altLang="ja-JP" sz="2400" kern="0" dirty="0">
              <a:latin typeface="+mn-ea"/>
              <a:ea typeface="+mn-ea"/>
            </a:endParaRPr>
          </a:p>
          <a:p>
            <a:pPr lvl="1">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sp>
        <p:nvSpPr>
          <p:cNvPr id="3" name="タイトル 2">
            <a:extLst>
              <a:ext uri="{FF2B5EF4-FFF2-40B4-BE49-F238E27FC236}">
                <a16:creationId xmlns:a16="http://schemas.microsoft.com/office/drawing/2014/main" id="{37BB586E-52E9-C262-0F38-8BD4844153C3}"/>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Tree>
    <p:extLst>
      <p:ext uri="{BB962C8B-B14F-4D97-AF65-F5344CB8AC3E}">
        <p14:creationId xmlns:p14="http://schemas.microsoft.com/office/powerpoint/2010/main" val="262926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インド政府がデジタル化を推進する目的：</a:t>
            </a:r>
            <a:endParaRPr lang="en-US" altLang="ja-JP" sz="2400" kern="0" dirty="0">
              <a:latin typeface="+mn-ea"/>
              <a:ea typeface="+mn-ea"/>
            </a:endParaRPr>
          </a:p>
          <a:p>
            <a:pPr marL="3178175" lvl="8" indent="0">
              <a:buNone/>
            </a:pPr>
            <a:r>
              <a:rPr lang="ja-JP" altLang="en-US" sz="2400" kern="0" dirty="0">
                <a:latin typeface="+mn-ea"/>
              </a:rPr>
              <a:t>経済発展と国民の豊かさの実現</a:t>
            </a:r>
            <a:endParaRPr lang="en-US" altLang="ja-JP" sz="2400" kern="0" dirty="0">
              <a:latin typeface="+mn-ea"/>
            </a:endParaRPr>
          </a:p>
          <a:p>
            <a:pPr lvl="1">
              <a:buFont typeface="Wingdings" panose="05000000000000000000" pitchFamily="2" charset="2"/>
              <a:buChar char="Ø"/>
            </a:pPr>
            <a:endParaRPr lang="en-US" altLang="ja-JP" sz="2400" kern="0" dirty="0">
              <a:latin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8" name="四角形: 角を丸くする 7">
            <a:extLst>
              <a:ext uri="{FF2B5EF4-FFF2-40B4-BE49-F238E27FC236}">
                <a16:creationId xmlns:a16="http://schemas.microsoft.com/office/drawing/2014/main" id="{05533FD1-0AAE-E5D5-C3D1-E156E2E8EE2E}"/>
              </a:ext>
            </a:extLst>
          </p:cNvPr>
          <p:cNvSpPr/>
          <p:nvPr/>
        </p:nvSpPr>
        <p:spPr bwMode="auto">
          <a:xfrm>
            <a:off x="2252700" y="2631839"/>
            <a:ext cx="4644516" cy="756084"/>
          </a:xfrm>
          <a:prstGeom prst="roundRect">
            <a:avLst/>
          </a:prstGeom>
          <a:solidFill>
            <a:schemeClr val="bg2">
              <a:lumMod val="90000"/>
            </a:schemeClr>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2000" dirty="0"/>
              <a:t>Economically Poor &amp; Data Poor</a:t>
            </a:r>
            <a:endParaRPr kumimoji="1" lang="ja-JP" altLang="en-US" sz="2000" dirty="0"/>
          </a:p>
        </p:txBody>
      </p:sp>
      <p:sp>
        <p:nvSpPr>
          <p:cNvPr id="9" name="四角形: 角を丸くする 8">
            <a:extLst>
              <a:ext uri="{FF2B5EF4-FFF2-40B4-BE49-F238E27FC236}">
                <a16:creationId xmlns:a16="http://schemas.microsoft.com/office/drawing/2014/main" id="{48EB3E6A-00AD-CCB3-5E1A-5B0E0430B5DB}"/>
              </a:ext>
            </a:extLst>
          </p:cNvPr>
          <p:cNvSpPr/>
          <p:nvPr/>
        </p:nvSpPr>
        <p:spPr bwMode="auto">
          <a:xfrm>
            <a:off x="2252700" y="4110539"/>
            <a:ext cx="4644516" cy="756084"/>
          </a:xfrm>
          <a:prstGeom prst="roundRect">
            <a:avLst/>
          </a:prstGeom>
          <a:solidFill>
            <a:schemeClr val="bg2">
              <a:lumMod val="90000"/>
            </a:schemeClr>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2000" dirty="0"/>
              <a:t>Data Rich</a:t>
            </a:r>
            <a:endParaRPr kumimoji="1" lang="ja-JP" altLang="en-US" sz="2000" dirty="0"/>
          </a:p>
        </p:txBody>
      </p:sp>
      <p:sp>
        <p:nvSpPr>
          <p:cNvPr id="10" name="四角形: 角を丸くする 9">
            <a:extLst>
              <a:ext uri="{FF2B5EF4-FFF2-40B4-BE49-F238E27FC236}">
                <a16:creationId xmlns:a16="http://schemas.microsoft.com/office/drawing/2014/main" id="{4719EE46-E131-12DE-FB76-6220D085E6BE}"/>
              </a:ext>
            </a:extLst>
          </p:cNvPr>
          <p:cNvSpPr/>
          <p:nvPr/>
        </p:nvSpPr>
        <p:spPr bwMode="auto">
          <a:xfrm>
            <a:off x="2252700" y="5589240"/>
            <a:ext cx="4644516" cy="756084"/>
          </a:xfrm>
          <a:prstGeom prst="roundRect">
            <a:avLst/>
          </a:prstGeom>
          <a:solidFill>
            <a:schemeClr val="bg2">
              <a:lumMod val="90000"/>
            </a:schemeClr>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lang="en-US" altLang="ja-JP" sz="2000" dirty="0"/>
              <a:t>E</a:t>
            </a:r>
            <a:r>
              <a:rPr kumimoji="1" lang="en-US" altLang="ja-JP" sz="2000" dirty="0"/>
              <a:t>conomically Rich</a:t>
            </a:r>
            <a:endParaRPr kumimoji="1" lang="ja-JP" altLang="en-US" sz="2000" dirty="0"/>
          </a:p>
        </p:txBody>
      </p:sp>
      <p:sp>
        <p:nvSpPr>
          <p:cNvPr id="12" name="矢印: 下 11">
            <a:extLst>
              <a:ext uri="{FF2B5EF4-FFF2-40B4-BE49-F238E27FC236}">
                <a16:creationId xmlns:a16="http://schemas.microsoft.com/office/drawing/2014/main" id="{7AA10ADF-9AF5-3F35-D252-3387BC2C652E}"/>
              </a:ext>
            </a:extLst>
          </p:cNvPr>
          <p:cNvSpPr/>
          <p:nvPr/>
        </p:nvSpPr>
        <p:spPr bwMode="auto">
          <a:xfrm>
            <a:off x="4412940" y="3545578"/>
            <a:ext cx="468052" cy="461665"/>
          </a:xfrm>
          <a:prstGeom prst="downArrow">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13" name="矢印: 下 12">
            <a:extLst>
              <a:ext uri="{FF2B5EF4-FFF2-40B4-BE49-F238E27FC236}">
                <a16:creationId xmlns:a16="http://schemas.microsoft.com/office/drawing/2014/main" id="{061129DD-AB27-D662-6D73-CE4D797A96D5}"/>
              </a:ext>
            </a:extLst>
          </p:cNvPr>
          <p:cNvSpPr/>
          <p:nvPr/>
        </p:nvSpPr>
        <p:spPr bwMode="auto">
          <a:xfrm>
            <a:off x="4412940" y="5073214"/>
            <a:ext cx="468052" cy="461665"/>
          </a:xfrm>
          <a:prstGeom prst="downArrow">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3" name="爆発: 8 pt 2">
            <a:extLst>
              <a:ext uri="{FF2B5EF4-FFF2-40B4-BE49-F238E27FC236}">
                <a16:creationId xmlns:a16="http://schemas.microsoft.com/office/drawing/2014/main" id="{66AFA2C8-705E-3628-6EFA-0DC81340D435}"/>
              </a:ext>
            </a:extLst>
          </p:cNvPr>
          <p:cNvSpPr/>
          <p:nvPr/>
        </p:nvSpPr>
        <p:spPr bwMode="auto">
          <a:xfrm>
            <a:off x="5025009" y="3117764"/>
            <a:ext cx="4032447" cy="1323027"/>
          </a:xfrm>
          <a:prstGeom prst="irregularSeal1">
            <a:avLst/>
          </a:prstGeom>
          <a:solidFill>
            <a:srgbClr val="FFFF9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b="1" dirty="0">
                <a:solidFill>
                  <a:srgbClr val="0070C0"/>
                </a:solidFill>
              </a:rPr>
              <a:t>デジタル化</a:t>
            </a:r>
          </a:p>
        </p:txBody>
      </p:sp>
      <p:sp>
        <p:nvSpPr>
          <p:cNvPr id="4" name="タイトル 2">
            <a:extLst>
              <a:ext uri="{FF2B5EF4-FFF2-40B4-BE49-F238E27FC236}">
                <a16:creationId xmlns:a16="http://schemas.microsoft.com/office/drawing/2014/main" id="{00A9B22F-D45B-2268-7978-759A5F65AA5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１．インド政府の基本姿勢</a:t>
            </a:r>
          </a:p>
        </p:txBody>
      </p:sp>
    </p:spTree>
    <p:extLst>
      <p:ext uri="{BB962C8B-B14F-4D97-AF65-F5344CB8AC3E}">
        <p14:creationId xmlns:p14="http://schemas.microsoft.com/office/powerpoint/2010/main" val="849311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19</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DEPA</a:t>
            </a:r>
            <a:r>
              <a:rPr lang="ja-JP" altLang="en-US" sz="2400" kern="0" dirty="0">
                <a:latin typeface="+mn-ea"/>
                <a:ea typeface="+mn-ea"/>
              </a:rPr>
              <a:t>における同意に基づくデータ共有の流れ</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個人データの同意・共有を円滑に行う仲介組織：　</a:t>
            </a:r>
            <a:r>
              <a:rPr lang="en-US" altLang="ja-JP" sz="2000" kern="0" dirty="0">
                <a:latin typeface="+mn-ea"/>
              </a:rPr>
              <a:t>Consent Manager</a:t>
            </a: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4" name="図 3">
            <a:extLst>
              <a:ext uri="{FF2B5EF4-FFF2-40B4-BE49-F238E27FC236}">
                <a16:creationId xmlns:a16="http://schemas.microsoft.com/office/drawing/2014/main" id="{CA336197-2C10-0A3D-8A21-55DCE95D38DA}"/>
              </a:ext>
            </a:extLst>
          </p:cNvPr>
          <p:cNvPicPr>
            <a:picLocks noChangeAspect="1"/>
          </p:cNvPicPr>
          <p:nvPr/>
        </p:nvPicPr>
        <p:blipFill>
          <a:blip r:embed="rId2"/>
          <a:stretch>
            <a:fillRect/>
          </a:stretch>
        </p:blipFill>
        <p:spPr>
          <a:xfrm>
            <a:off x="373805" y="2657238"/>
            <a:ext cx="9223179" cy="3472062"/>
          </a:xfrm>
          <a:prstGeom prst="rect">
            <a:avLst/>
          </a:prstGeom>
        </p:spPr>
      </p:pic>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Tree>
    <p:extLst>
      <p:ext uri="{BB962C8B-B14F-4D97-AF65-F5344CB8AC3E}">
        <p14:creationId xmlns:p14="http://schemas.microsoft.com/office/powerpoint/2010/main" val="2184015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20</a:t>
            </a:fld>
            <a:endParaRPr lang="en-US" altLang="ja-JP" dirty="0"/>
          </a:p>
        </p:txBody>
      </p:sp>
      <p:sp>
        <p:nvSpPr>
          <p:cNvPr id="5" name="コンテンツ プレースホルダー 2"/>
          <p:cNvSpPr txBox="1">
            <a:spLocks/>
          </p:cNvSpPr>
          <p:nvPr/>
        </p:nvSpPr>
        <p:spPr>
          <a:xfrm>
            <a:off x="128464" y="1124744"/>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DEPA</a:t>
            </a:r>
            <a:r>
              <a:rPr lang="ja-JP" altLang="en-US" sz="2400" kern="0" dirty="0">
                <a:latin typeface="+mn-ea"/>
                <a:ea typeface="+mn-ea"/>
              </a:rPr>
              <a:t>は分野ごとに運用されることが想定</a:t>
            </a:r>
            <a:endParaRPr lang="en-US" altLang="ja-JP" sz="2400" kern="0" dirty="0">
              <a:latin typeface="+mn-ea"/>
              <a:ea typeface="+mn-ea"/>
            </a:endParaRPr>
          </a:p>
          <a:p>
            <a:pPr marL="987425" lvl="3" indent="0">
              <a:buNone/>
            </a:pPr>
            <a:r>
              <a:rPr lang="ja-JP" altLang="en-US" sz="2000" kern="0" dirty="0">
                <a:latin typeface="+mn-ea"/>
                <a:ea typeface="+mn-ea"/>
              </a:rPr>
              <a:t>⇔　エストニアでは、個人データの共有が単一の基盤を通じて実施</a:t>
            </a:r>
            <a:endParaRPr lang="en-US" altLang="ja-JP" sz="20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sp>
        <p:nvSpPr>
          <p:cNvPr id="7" name="テキスト ボックス 6">
            <a:extLst>
              <a:ext uri="{FF2B5EF4-FFF2-40B4-BE49-F238E27FC236}">
                <a16:creationId xmlns:a16="http://schemas.microsoft.com/office/drawing/2014/main" id="{A3D3D877-19E4-44B6-81C0-F628FA936979}"/>
              </a:ext>
            </a:extLst>
          </p:cNvPr>
          <p:cNvSpPr txBox="1"/>
          <p:nvPr/>
        </p:nvSpPr>
        <p:spPr>
          <a:xfrm>
            <a:off x="228650" y="2330411"/>
            <a:ext cx="3944888" cy="369332"/>
          </a:xfrm>
          <a:prstGeom prst="rect">
            <a:avLst/>
          </a:prstGeom>
          <a:noFill/>
        </p:spPr>
        <p:txBody>
          <a:bodyPr wrap="square" rtlCol="0">
            <a:spAutoFit/>
          </a:bodyPr>
          <a:lstStyle/>
          <a:p>
            <a:pPr algn="ctr"/>
            <a:r>
              <a:rPr lang="ja-JP" altLang="en-US" sz="1800" dirty="0"/>
              <a:t>エストニアの</a:t>
            </a:r>
            <a:r>
              <a:rPr lang="en-US" altLang="ja-JP" sz="1800" dirty="0"/>
              <a:t>X-Road</a:t>
            </a:r>
            <a:endParaRPr kumimoji="1" lang="ja-JP" altLang="en-US" sz="1800" dirty="0"/>
          </a:p>
        </p:txBody>
      </p:sp>
      <p:pic>
        <p:nvPicPr>
          <p:cNvPr id="9" name="図 8">
            <a:extLst>
              <a:ext uri="{FF2B5EF4-FFF2-40B4-BE49-F238E27FC236}">
                <a16:creationId xmlns:a16="http://schemas.microsoft.com/office/drawing/2014/main" id="{4597D72F-BBDD-DBDB-5B52-F0C3FCE66344}"/>
              </a:ext>
            </a:extLst>
          </p:cNvPr>
          <p:cNvPicPr>
            <a:picLocks noChangeAspect="1"/>
          </p:cNvPicPr>
          <p:nvPr/>
        </p:nvPicPr>
        <p:blipFill>
          <a:blip r:embed="rId2"/>
          <a:stretch>
            <a:fillRect/>
          </a:stretch>
        </p:blipFill>
        <p:spPr>
          <a:xfrm>
            <a:off x="5290551" y="2302694"/>
            <a:ext cx="3122662" cy="4096032"/>
          </a:xfrm>
          <a:prstGeom prst="rect">
            <a:avLst/>
          </a:prstGeom>
        </p:spPr>
      </p:pic>
      <p:sp>
        <p:nvSpPr>
          <p:cNvPr id="10" name="テキスト ボックス 9">
            <a:extLst>
              <a:ext uri="{FF2B5EF4-FFF2-40B4-BE49-F238E27FC236}">
                <a16:creationId xmlns:a16="http://schemas.microsoft.com/office/drawing/2014/main" id="{06FFDBAB-E8A5-F3DB-C6C1-EDC0664E1DDC}"/>
              </a:ext>
            </a:extLst>
          </p:cNvPr>
          <p:cNvSpPr txBox="1"/>
          <p:nvPr/>
        </p:nvSpPr>
        <p:spPr>
          <a:xfrm>
            <a:off x="4877256" y="2015152"/>
            <a:ext cx="3944888" cy="369332"/>
          </a:xfrm>
          <a:prstGeom prst="rect">
            <a:avLst/>
          </a:prstGeom>
          <a:noFill/>
        </p:spPr>
        <p:txBody>
          <a:bodyPr wrap="square" rtlCol="0">
            <a:spAutoFit/>
          </a:bodyPr>
          <a:lstStyle/>
          <a:p>
            <a:pPr algn="ctr"/>
            <a:r>
              <a:rPr lang="ja-JP" altLang="en-US" sz="1800" dirty="0"/>
              <a:t>インドの</a:t>
            </a:r>
            <a:r>
              <a:rPr lang="en-US" altLang="ja-JP" sz="1800" dirty="0"/>
              <a:t>DEPA</a:t>
            </a:r>
            <a:endParaRPr kumimoji="1" lang="ja-JP" altLang="en-US" sz="1800" dirty="0"/>
          </a:p>
        </p:txBody>
      </p:sp>
      <p:sp>
        <p:nvSpPr>
          <p:cNvPr id="11" name="テキスト ボックス 41">
            <a:extLst>
              <a:ext uri="{FF2B5EF4-FFF2-40B4-BE49-F238E27FC236}">
                <a16:creationId xmlns:a16="http://schemas.microsoft.com/office/drawing/2014/main" id="{0B6E8A92-8EE6-4375-9933-DF5117C359CC}"/>
              </a:ext>
            </a:extLst>
          </p:cNvPr>
          <p:cNvSpPr txBox="1"/>
          <p:nvPr/>
        </p:nvSpPr>
        <p:spPr>
          <a:xfrm>
            <a:off x="8564567" y="5317345"/>
            <a:ext cx="1273810" cy="1206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900">
                <a:latin typeface="ＭＳ Ｐゴシック" panose="020B0600070205080204" pitchFamily="50" charset="-128"/>
                <a:ea typeface="ＭＳ Ｐゴシック" panose="020B0600070205080204" pitchFamily="50" charset="-128"/>
              </a:rPr>
              <a:t>（資料）</a:t>
            </a:r>
            <a:r>
              <a:rPr kumimoji="1" lang="en-US" altLang="ja-JP" sz="900">
                <a:latin typeface="ＭＳ Ｐゴシック" panose="020B0600070205080204" pitchFamily="50" charset="-128"/>
                <a:ea typeface="ＭＳ Ｐゴシック" panose="020B0600070205080204" pitchFamily="50" charset="-128"/>
              </a:rPr>
              <a:t>NITI</a:t>
            </a:r>
            <a:r>
              <a:rPr kumimoji="1" lang="en-US" altLang="ja-JP" sz="900" baseline="0">
                <a:latin typeface="ＭＳ Ｐゴシック" panose="020B0600070205080204" pitchFamily="50" charset="-128"/>
                <a:ea typeface="ＭＳ Ｐゴシック" panose="020B0600070205080204" pitchFamily="50" charset="-128"/>
              </a:rPr>
              <a:t> Aayog, "Data Empowerment and Protection Architecture - Draft for Discussion",        August 2020</a:t>
            </a:r>
            <a:r>
              <a:rPr kumimoji="1" lang="ja-JP" altLang="en-US" sz="900" baseline="0">
                <a:latin typeface="ＭＳ Ｐゴシック" panose="020B0600070205080204" pitchFamily="50" charset="-128"/>
                <a:ea typeface="ＭＳ Ｐゴシック" panose="020B0600070205080204" pitchFamily="50" charset="-128"/>
              </a:rPr>
              <a:t>を基に日本総合研究所作成</a:t>
            </a:r>
            <a:endParaRPr kumimoji="1" lang="en-US" altLang="ja-JP" sz="900" baseline="0">
              <a:latin typeface="ＭＳ Ｐゴシック" panose="020B0600070205080204" pitchFamily="50" charset="-128"/>
              <a:ea typeface="ＭＳ Ｐゴシック" panose="020B0600070205080204" pitchFamily="50" charset="-128"/>
            </a:endParaRPr>
          </a:p>
          <a:p>
            <a:endParaRPr kumimoji="1" lang="en-US" altLang="ja-JP" sz="900">
              <a:latin typeface="ＭＳ Ｐゴシック" panose="020B0600070205080204" pitchFamily="50" charset="-128"/>
              <a:ea typeface="ＭＳ Ｐゴシック" panose="020B0600070205080204" pitchFamily="50" charset="-128"/>
            </a:endParaRPr>
          </a:p>
          <a:p>
            <a:endParaRPr kumimoji="1" lang="ja-JP" altLang="en-US" sz="900">
              <a:latin typeface="ＭＳ Ｐゴシック" panose="020B0600070205080204" pitchFamily="50" charset="-128"/>
              <a:ea typeface="ＭＳ Ｐゴシック" panose="020B0600070205080204" pitchFamily="50" charset="-128"/>
            </a:endParaRPr>
          </a:p>
        </p:txBody>
      </p:sp>
      <p:pic>
        <p:nvPicPr>
          <p:cNvPr id="4" name="図 3">
            <a:extLst>
              <a:ext uri="{FF2B5EF4-FFF2-40B4-BE49-F238E27FC236}">
                <a16:creationId xmlns:a16="http://schemas.microsoft.com/office/drawing/2014/main" id="{14CC60D0-6BEF-6346-3E7F-4630FB5B834E}"/>
              </a:ext>
            </a:extLst>
          </p:cNvPr>
          <p:cNvPicPr>
            <a:picLocks noChangeAspect="1"/>
          </p:cNvPicPr>
          <p:nvPr/>
        </p:nvPicPr>
        <p:blipFill>
          <a:blip r:embed="rId3"/>
          <a:stretch>
            <a:fillRect/>
          </a:stretch>
        </p:blipFill>
        <p:spPr>
          <a:xfrm>
            <a:off x="152662" y="2638188"/>
            <a:ext cx="4739640" cy="3703320"/>
          </a:xfrm>
          <a:prstGeom prst="rect">
            <a:avLst/>
          </a:prstGeom>
        </p:spPr>
      </p:pic>
      <p:sp>
        <p:nvSpPr>
          <p:cNvPr id="8" name="タイトル 2">
            <a:extLst>
              <a:ext uri="{FF2B5EF4-FFF2-40B4-BE49-F238E27FC236}">
                <a16:creationId xmlns:a16="http://schemas.microsoft.com/office/drawing/2014/main" id="{BB4CC9DE-3187-BF2C-25D8-C92657C6952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Tree>
    <p:extLst>
      <p:ext uri="{BB962C8B-B14F-4D97-AF65-F5344CB8AC3E}">
        <p14:creationId xmlns:p14="http://schemas.microsoft.com/office/powerpoint/2010/main" val="178455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21</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DEPA</a:t>
            </a:r>
            <a:r>
              <a:rPr lang="ja-JP" altLang="en-US" sz="2400" kern="0" dirty="0">
                <a:latin typeface="+mn-ea"/>
                <a:ea typeface="+mn-ea"/>
              </a:rPr>
              <a:t>における同意に基づくデータ共有を金融で先行実施</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en-US" altLang="ja-JP" sz="2000" kern="0" dirty="0">
                <a:latin typeface="+mn-ea"/>
              </a:rPr>
              <a:t>Consent Manager</a:t>
            </a:r>
            <a:r>
              <a:rPr lang="ja-JP" altLang="en-US" sz="2000" kern="0" dirty="0">
                <a:latin typeface="+mn-ea"/>
              </a:rPr>
              <a:t>に相当する組織として</a:t>
            </a:r>
            <a:r>
              <a:rPr lang="en-US" altLang="ja-JP" sz="2000" kern="0" dirty="0">
                <a:latin typeface="+mn-ea"/>
              </a:rPr>
              <a:t>Account Aggregator</a:t>
            </a: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pic>
        <p:nvPicPr>
          <p:cNvPr id="21" name="図 20">
            <a:extLst>
              <a:ext uri="{FF2B5EF4-FFF2-40B4-BE49-F238E27FC236}">
                <a16:creationId xmlns:a16="http://schemas.microsoft.com/office/drawing/2014/main" id="{BCFDC965-F118-3057-E5F3-7EB28A59C4CF}"/>
              </a:ext>
            </a:extLst>
          </p:cNvPr>
          <p:cNvPicPr>
            <a:picLocks noChangeAspect="1"/>
          </p:cNvPicPr>
          <p:nvPr/>
        </p:nvPicPr>
        <p:blipFill>
          <a:blip r:embed="rId2"/>
          <a:stretch>
            <a:fillRect/>
          </a:stretch>
        </p:blipFill>
        <p:spPr>
          <a:xfrm>
            <a:off x="681990" y="2926319"/>
            <a:ext cx="8542020" cy="3368040"/>
          </a:xfrm>
          <a:prstGeom prst="rect">
            <a:avLst/>
          </a:prstGeom>
        </p:spPr>
      </p:pic>
    </p:spTree>
    <p:extLst>
      <p:ext uri="{BB962C8B-B14F-4D97-AF65-F5344CB8AC3E}">
        <p14:creationId xmlns:p14="http://schemas.microsoft.com/office/powerpoint/2010/main" val="3915898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22</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Account Aggregator</a:t>
            </a:r>
            <a:r>
              <a:rPr lang="ja-JP" altLang="en-US" sz="2400" kern="0" dirty="0">
                <a:latin typeface="+mn-ea"/>
                <a:ea typeface="+mn-ea"/>
              </a:rPr>
              <a:t>の活用方法</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自社以外の金融機関にある口座情報を取得</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金融状況の把握</a:t>
            </a:r>
            <a:endParaRPr lang="en-US" altLang="ja-JP" sz="2000" kern="0" dirty="0">
              <a:latin typeface="+mn-ea"/>
            </a:endParaRPr>
          </a:p>
          <a:p>
            <a:pPr lvl="2">
              <a:buFont typeface="Arial" panose="020B0604020202020204" pitchFamily="34" charset="0"/>
              <a:buChar char="•"/>
            </a:pPr>
            <a:r>
              <a:rPr lang="ja-JP" altLang="en-US" sz="2000" kern="0" dirty="0">
                <a:latin typeface="+mn-ea"/>
              </a:rPr>
              <a:t>収入額・収入の頻度、出費など</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与信判断、融資実行後のモニタリング</a:t>
            </a:r>
            <a:endParaRPr lang="en-US" altLang="ja-JP" sz="2000" kern="0" dirty="0">
              <a:latin typeface="+mn-ea"/>
            </a:endParaRPr>
          </a:p>
          <a:p>
            <a:pPr lvl="2">
              <a:buFont typeface="Arial" panose="020B0604020202020204" pitchFamily="34" charset="0"/>
              <a:buChar char="•"/>
            </a:pPr>
            <a:r>
              <a:rPr lang="ja-JP" altLang="en-US" sz="2000" kern="0" dirty="0">
                <a:latin typeface="+mn-ea"/>
                <a:ea typeface="+mn-ea"/>
              </a:rPr>
              <a:t>金融行動を把握</a:t>
            </a:r>
            <a:endParaRPr lang="en-US" altLang="ja-JP" sz="20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金融や投資のアドバイス　</a:t>
            </a:r>
            <a:endParaRPr lang="en-US" altLang="ja-JP" sz="2000" kern="0" dirty="0">
              <a:latin typeface="+mn-ea"/>
            </a:endParaRPr>
          </a:p>
          <a:p>
            <a:pPr lvl="2">
              <a:buFont typeface="Arial" panose="020B0604020202020204" pitchFamily="34" charset="0"/>
              <a:buChar char="•"/>
            </a:pPr>
            <a:r>
              <a:rPr lang="ja-JP" altLang="en-US" sz="2000" kern="0" dirty="0">
                <a:latin typeface="+mn-ea"/>
              </a:rPr>
              <a:t>全体像を把握、適切にアドバイス</a:t>
            </a:r>
            <a:endParaRPr lang="en-US" altLang="ja-JP" sz="2000" kern="0" dirty="0">
              <a:latin typeface="+mn-ea"/>
            </a:endParaRPr>
          </a:p>
          <a:p>
            <a:pPr lvl="2">
              <a:buFont typeface="Arial" panose="020B0604020202020204" pitchFamily="34" charset="0"/>
              <a:buChar char="•"/>
            </a:pPr>
            <a:endParaRPr lang="en-US" altLang="ja-JP" sz="2000" kern="0" dirty="0">
              <a:latin typeface="+mn-ea"/>
              <a:ea typeface="+mn-ea"/>
            </a:endParaRPr>
          </a:p>
          <a:p>
            <a:pPr lvl="2">
              <a:buFont typeface="Arial" panose="020B0604020202020204" pitchFamily="34" charset="0"/>
              <a:buChar char="•"/>
            </a:pPr>
            <a:endParaRPr lang="en-US" altLang="ja-JP" sz="2000" kern="0" dirty="0">
              <a:latin typeface="+mn-ea"/>
            </a:endParaRPr>
          </a:p>
          <a:p>
            <a:pPr lvl="2">
              <a:buFont typeface="Arial" panose="020B0604020202020204" pitchFamily="34" charset="0"/>
              <a:buChar char="•"/>
            </a:pP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
        <p:nvSpPr>
          <p:cNvPr id="4" name="矢印: 下 3">
            <a:extLst>
              <a:ext uri="{FF2B5EF4-FFF2-40B4-BE49-F238E27FC236}">
                <a16:creationId xmlns:a16="http://schemas.microsoft.com/office/drawing/2014/main" id="{C0C76C3F-0732-4925-F44C-8A884575B7F2}"/>
              </a:ext>
            </a:extLst>
          </p:cNvPr>
          <p:cNvSpPr/>
          <p:nvPr/>
        </p:nvSpPr>
        <p:spPr bwMode="auto">
          <a:xfrm>
            <a:off x="1028564" y="2492896"/>
            <a:ext cx="540060" cy="396044"/>
          </a:xfrm>
          <a:prstGeom prst="downArrow">
            <a:avLst/>
          </a:prstGeom>
          <a:solidFill>
            <a:srgbClr val="F1FBFD"/>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Tree>
    <p:extLst>
      <p:ext uri="{BB962C8B-B14F-4D97-AF65-F5344CB8AC3E}">
        <p14:creationId xmlns:p14="http://schemas.microsoft.com/office/powerpoint/2010/main" val="2251254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23</a:t>
            </a:fld>
            <a:endParaRPr lang="en-US" altLang="ja-JP" dirty="0"/>
          </a:p>
        </p:txBody>
      </p:sp>
      <p:sp>
        <p:nvSpPr>
          <p:cNvPr id="5" name="コンテンツ プレースホルダー 2"/>
          <p:cNvSpPr txBox="1">
            <a:spLocks/>
          </p:cNvSpPr>
          <p:nvPr/>
        </p:nvSpPr>
        <p:spPr>
          <a:xfrm>
            <a:off x="147949" y="1124744"/>
            <a:ext cx="9505950" cy="1116123"/>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2015</a:t>
            </a:r>
            <a:r>
              <a:rPr lang="ja-JP" altLang="en-US" sz="2400" kern="0" dirty="0">
                <a:latin typeface="+mn-ea"/>
                <a:ea typeface="+mn-ea"/>
              </a:rPr>
              <a:t>年、「オープン</a:t>
            </a:r>
            <a:r>
              <a:rPr lang="en-US" altLang="ja-JP" sz="2400" kern="0" dirty="0">
                <a:latin typeface="+mn-ea"/>
                <a:ea typeface="+mn-ea"/>
              </a:rPr>
              <a:t>API</a:t>
            </a:r>
            <a:r>
              <a:rPr lang="ja-JP" altLang="en-US" sz="2400" kern="0" dirty="0">
                <a:latin typeface="+mn-ea"/>
                <a:ea typeface="+mn-ea"/>
              </a:rPr>
              <a:t>政策」を発表（電子情報技術省）</a:t>
            </a:r>
            <a:endParaRPr lang="en-US" altLang="ja-JP" sz="2400" kern="0" dirty="0">
              <a:latin typeface="+mn-ea"/>
              <a:ea typeface="+mn-ea"/>
            </a:endParaRPr>
          </a:p>
          <a:p>
            <a:pPr lvl="1">
              <a:buFont typeface="Wingdings" panose="05000000000000000000" pitchFamily="2" charset="2"/>
              <a:buChar char="Ø"/>
            </a:pPr>
            <a:r>
              <a:rPr lang="ja-JP" altLang="en-US" sz="2000" kern="0" dirty="0">
                <a:latin typeface="+mn-ea"/>
                <a:ea typeface="+mn-ea"/>
              </a:rPr>
              <a:t>すべての政府機関は電子政府アプリ・システムの</a:t>
            </a:r>
            <a:r>
              <a:rPr lang="en-US" altLang="ja-JP" sz="2000" kern="0" dirty="0">
                <a:latin typeface="+mn-ea"/>
                <a:ea typeface="+mn-ea"/>
              </a:rPr>
              <a:t>API</a:t>
            </a:r>
            <a:r>
              <a:rPr lang="ja-JP" altLang="en-US" sz="2000" kern="0" dirty="0">
                <a:latin typeface="+mn-ea"/>
                <a:ea typeface="+mn-ea"/>
              </a:rPr>
              <a:t>を発行・公開する義務</a:t>
            </a:r>
            <a:endParaRPr lang="en-US" altLang="ja-JP" sz="2000" kern="0" dirty="0">
              <a:latin typeface="+mn-ea"/>
              <a:ea typeface="+mn-ea"/>
            </a:endParaRPr>
          </a:p>
          <a:p>
            <a:pPr>
              <a:buFont typeface="Wingdings" panose="05000000000000000000" pitchFamily="2" charset="2"/>
              <a:buChar char="n"/>
            </a:pPr>
            <a:r>
              <a:rPr lang="ja-JP" altLang="en-US" sz="2400" kern="0" dirty="0">
                <a:latin typeface="+mn-ea"/>
                <a:ea typeface="+mn-ea"/>
              </a:rPr>
              <a:t>その関連で</a:t>
            </a:r>
            <a:r>
              <a:rPr lang="en-US" altLang="ja-JP" sz="2400" kern="0" dirty="0">
                <a:latin typeface="+mn-ea"/>
                <a:ea typeface="+mn-ea"/>
              </a:rPr>
              <a:t>2020</a:t>
            </a:r>
            <a:r>
              <a:rPr lang="ja-JP" altLang="en-US" sz="2400" kern="0" dirty="0">
                <a:latin typeface="+mn-ea"/>
                <a:ea typeface="+mn-ea"/>
              </a:rPr>
              <a:t>年に「オープン</a:t>
            </a:r>
            <a:r>
              <a:rPr lang="en-US" altLang="ja-JP" sz="2400" kern="0" dirty="0">
                <a:latin typeface="+mn-ea"/>
                <a:ea typeface="+mn-ea"/>
              </a:rPr>
              <a:t>API</a:t>
            </a:r>
            <a:r>
              <a:rPr lang="ja-JP" altLang="en-US" sz="2400" kern="0" dirty="0">
                <a:latin typeface="+mn-ea"/>
                <a:ea typeface="+mn-ea"/>
              </a:rPr>
              <a:t>プラットフォーム（</a:t>
            </a:r>
            <a:r>
              <a:rPr lang="en-US" altLang="ja-JP" sz="2400" kern="0" dirty="0">
                <a:latin typeface="+mn-ea"/>
                <a:ea typeface="+mn-ea"/>
              </a:rPr>
              <a:t>API </a:t>
            </a:r>
            <a:r>
              <a:rPr lang="en-US" altLang="ja-JP" sz="2400" kern="0" dirty="0" err="1">
                <a:latin typeface="+mn-ea"/>
                <a:ea typeface="+mn-ea"/>
              </a:rPr>
              <a:t>Setu</a:t>
            </a:r>
            <a:r>
              <a:rPr lang="ja-JP" altLang="en-US" sz="2400" kern="0" dirty="0">
                <a:latin typeface="+mn-ea"/>
                <a:ea typeface="+mn-ea"/>
              </a:rPr>
              <a:t>）」プロジェクト開始</a:t>
            </a:r>
            <a:endParaRPr lang="en-US" altLang="ja-JP" sz="2400" kern="0" dirty="0">
              <a:latin typeface="+mn-ea"/>
              <a:ea typeface="+mn-ea"/>
            </a:endParaRPr>
          </a:p>
          <a:p>
            <a:pPr lvl="1">
              <a:buFont typeface="Wingdings" panose="05000000000000000000" pitchFamily="2" charset="2"/>
              <a:buChar char="Ø"/>
            </a:pPr>
            <a:r>
              <a:rPr lang="en-US" altLang="ja-JP" sz="2000" kern="0" dirty="0">
                <a:latin typeface="+mn-ea"/>
              </a:rPr>
              <a:t>API</a:t>
            </a:r>
            <a:r>
              <a:rPr lang="ja-JP" altLang="en-US" sz="2000" kern="0" dirty="0">
                <a:latin typeface="+mn-ea"/>
              </a:rPr>
              <a:t>ディレクトリ作成、</a:t>
            </a:r>
            <a:r>
              <a:rPr lang="en-US" altLang="ja-JP" sz="2000" kern="0" dirty="0">
                <a:latin typeface="+mn-ea"/>
              </a:rPr>
              <a:t>API</a:t>
            </a:r>
            <a:r>
              <a:rPr lang="ja-JP" altLang="en-US" sz="2000" kern="0" dirty="0">
                <a:latin typeface="+mn-ea"/>
              </a:rPr>
              <a:t>の提供者と利用者をつなぐ単一プラットフォーム構築</a:t>
            </a:r>
            <a:endParaRPr lang="en-US" altLang="ja-JP" sz="2000" kern="0" dirty="0">
              <a:latin typeface="+mn-ea"/>
            </a:endParaRPr>
          </a:p>
          <a:p>
            <a:pPr lvl="1">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５．最近の動き</a:t>
            </a:r>
          </a:p>
        </p:txBody>
      </p:sp>
      <p:pic>
        <p:nvPicPr>
          <p:cNvPr id="6" name="図 5">
            <a:extLst>
              <a:ext uri="{FF2B5EF4-FFF2-40B4-BE49-F238E27FC236}">
                <a16:creationId xmlns:a16="http://schemas.microsoft.com/office/drawing/2014/main" id="{446615DD-DE17-AEAD-81A9-B83198D05183}"/>
              </a:ext>
            </a:extLst>
          </p:cNvPr>
          <p:cNvPicPr>
            <a:picLocks noChangeAspect="1"/>
          </p:cNvPicPr>
          <p:nvPr/>
        </p:nvPicPr>
        <p:blipFill>
          <a:blip r:embed="rId2"/>
          <a:stretch>
            <a:fillRect/>
          </a:stretch>
        </p:blipFill>
        <p:spPr>
          <a:xfrm>
            <a:off x="102552" y="3069001"/>
            <a:ext cx="8018800" cy="3490175"/>
          </a:xfrm>
          <a:prstGeom prst="rect">
            <a:avLst/>
          </a:prstGeom>
        </p:spPr>
      </p:pic>
      <p:pic>
        <p:nvPicPr>
          <p:cNvPr id="9" name="図 8">
            <a:extLst>
              <a:ext uri="{FF2B5EF4-FFF2-40B4-BE49-F238E27FC236}">
                <a16:creationId xmlns:a16="http://schemas.microsoft.com/office/drawing/2014/main" id="{C11C2CAC-2E7C-6900-ABD8-2378E03812AE}"/>
              </a:ext>
            </a:extLst>
          </p:cNvPr>
          <p:cNvPicPr>
            <a:picLocks noChangeAspect="1"/>
          </p:cNvPicPr>
          <p:nvPr/>
        </p:nvPicPr>
        <p:blipFill>
          <a:blip r:embed="rId3"/>
          <a:stretch>
            <a:fillRect/>
          </a:stretch>
        </p:blipFill>
        <p:spPr>
          <a:xfrm>
            <a:off x="7869324" y="5319430"/>
            <a:ext cx="2453640" cy="1188720"/>
          </a:xfrm>
          <a:prstGeom prst="rect">
            <a:avLst/>
          </a:prstGeom>
        </p:spPr>
      </p:pic>
    </p:spTree>
    <p:extLst>
      <p:ext uri="{BB962C8B-B14F-4D97-AF65-F5344CB8AC3E}">
        <p14:creationId xmlns:p14="http://schemas.microsoft.com/office/powerpoint/2010/main" val="3636026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24</a:t>
            </a:fld>
            <a:endParaRPr lang="en-US" altLang="ja-JP" dirty="0"/>
          </a:p>
        </p:txBody>
      </p:sp>
      <p:sp>
        <p:nvSpPr>
          <p:cNvPr id="5" name="コンテンツ プレースホルダー 2"/>
          <p:cNvSpPr txBox="1">
            <a:spLocks/>
          </p:cNvSpPr>
          <p:nvPr/>
        </p:nvSpPr>
        <p:spPr>
          <a:xfrm>
            <a:off x="147949" y="1124744"/>
            <a:ext cx="9505950" cy="1116123"/>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000" kern="0" dirty="0">
                <a:latin typeface="+mn-ea"/>
                <a:ea typeface="+mn-ea"/>
              </a:rPr>
              <a:t>India Stack</a:t>
            </a:r>
            <a:r>
              <a:rPr lang="ja-JP" altLang="en-US" sz="2000" kern="0" dirty="0">
                <a:latin typeface="+mn-ea"/>
                <a:ea typeface="+mn-ea"/>
              </a:rPr>
              <a:t>を構成する諸機能の開発には</a:t>
            </a:r>
            <a:r>
              <a:rPr lang="en-US" altLang="ja-JP" sz="2000" kern="0" dirty="0" err="1">
                <a:latin typeface="+mn-ea"/>
                <a:ea typeface="+mn-ea"/>
              </a:rPr>
              <a:t>iSpirt</a:t>
            </a:r>
            <a:r>
              <a:rPr lang="ja-JP" altLang="en-US" sz="2000" kern="0" dirty="0">
                <a:latin typeface="+mn-ea"/>
                <a:ea typeface="+mn-ea"/>
              </a:rPr>
              <a:t>がボランティアで関与しているが、具体的にどのように関与したのか。政府関係部署と一緒に開発したというイメージか。その場合、</a:t>
            </a:r>
            <a:r>
              <a:rPr lang="en-US" altLang="ja-JP" sz="2000" kern="0" dirty="0" err="1">
                <a:latin typeface="+mn-ea"/>
                <a:ea typeface="+mn-ea"/>
              </a:rPr>
              <a:t>iSpirt</a:t>
            </a:r>
            <a:r>
              <a:rPr lang="ja-JP" altLang="en-US" sz="2000" kern="0" dirty="0">
                <a:latin typeface="+mn-ea"/>
                <a:ea typeface="+mn-ea"/>
              </a:rPr>
              <a:t>はどのような責任を負ったのか。</a:t>
            </a: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r>
              <a:rPr lang="en-US" altLang="ja-JP" sz="2000" kern="0" dirty="0">
                <a:latin typeface="+mn-ea"/>
                <a:ea typeface="+mn-ea"/>
              </a:rPr>
              <a:t>India Stack</a:t>
            </a:r>
            <a:r>
              <a:rPr lang="ja-JP" altLang="en-US" sz="2000" kern="0" dirty="0">
                <a:latin typeface="+mn-ea"/>
                <a:ea typeface="+mn-ea"/>
              </a:rPr>
              <a:t>の諸機能について思いつくのは政府だったのか。それとも、</a:t>
            </a:r>
            <a:r>
              <a:rPr lang="en-US" altLang="ja-JP" sz="2000" kern="0" dirty="0" err="1">
                <a:latin typeface="+mn-ea"/>
                <a:ea typeface="+mn-ea"/>
              </a:rPr>
              <a:t>iSpirt</a:t>
            </a:r>
            <a:r>
              <a:rPr lang="ja-JP" altLang="en-US" sz="2000" kern="0" dirty="0">
                <a:latin typeface="+mn-ea"/>
                <a:ea typeface="+mn-ea"/>
              </a:rPr>
              <a:t>が政府に提案したのか。あるいは、両者の話し合いのなかで出てきたのか。</a:t>
            </a: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r>
              <a:rPr lang="en-US" altLang="ja-JP" sz="2000" kern="0" dirty="0">
                <a:latin typeface="+mn-ea"/>
                <a:ea typeface="+mn-ea"/>
              </a:rPr>
              <a:t>Aadhaar</a:t>
            </a:r>
            <a:r>
              <a:rPr lang="ja-JP" altLang="en-US" sz="2000" kern="0" dirty="0">
                <a:latin typeface="+mn-ea"/>
                <a:ea typeface="+mn-ea"/>
              </a:rPr>
              <a:t>および</a:t>
            </a:r>
            <a:r>
              <a:rPr lang="en-US" altLang="ja-JP" sz="2000" kern="0" dirty="0">
                <a:latin typeface="+mn-ea"/>
                <a:ea typeface="+mn-ea"/>
              </a:rPr>
              <a:t>India Stack</a:t>
            </a:r>
            <a:r>
              <a:rPr lang="ja-JP" altLang="en-US" sz="2000" kern="0" dirty="0">
                <a:latin typeface="+mn-ea"/>
                <a:ea typeface="+mn-ea"/>
              </a:rPr>
              <a:t>の諸機能の開発に際してはベンダーロックイン対策が十分とられていたとのことであるが、具体的にどのような対策が講じられているのか。複数の業者がかかわるとのことだが、それで円滑に機能するのか。</a:t>
            </a: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r>
              <a:rPr lang="en-US" altLang="ja-JP" sz="2000" kern="0" dirty="0">
                <a:latin typeface="+mn-ea"/>
                <a:ea typeface="+mn-ea"/>
              </a:rPr>
              <a:t>India Stack</a:t>
            </a:r>
            <a:r>
              <a:rPr lang="ja-JP" altLang="en-US" sz="2000" kern="0" dirty="0">
                <a:latin typeface="+mn-ea"/>
                <a:ea typeface="+mn-ea"/>
              </a:rPr>
              <a:t>（</a:t>
            </a:r>
            <a:r>
              <a:rPr lang="en-US" altLang="ja-JP" sz="2000" kern="0" dirty="0">
                <a:latin typeface="+mn-ea"/>
                <a:ea typeface="+mn-ea"/>
              </a:rPr>
              <a:t>digital public infrastructure</a:t>
            </a:r>
            <a:r>
              <a:rPr lang="ja-JP" altLang="en-US" sz="2000" kern="0" dirty="0">
                <a:latin typeface="+mn-ea"/>
                <a:ea typeface="+mn-ea"/>
              </a:rPr>
              <a:t>）の海外展開において、インド政府は無償で提供するとの理解でよいか。提供国での設定や運営にインド政府ないひインド企業は関与するのか。</a:t>
            </a:r>
            <a:endParaRPr lang="en-US" altLang="ja-JP" sz="2000" kern="0" dirty="0">
              <a:latin typeface="+mn-ea"/>
              <a:ea typeface="+mn-ea"/>
            </a:endParaRPr>
          </a:p>
          <a:p>
            <a:pPr marL="465138" lvl="2" indent="0" algn="r">
              <a:buNone/>
            </a:pPr>
            <a:r>
              <a:rPr lang="ja-JP" altLang="en-US" sz="2000" kern="0" dirty="0">
                <a:latin typeface="+mn-ea"/>
                <a:ea typeface="+mn-ea"/>
              </a:rPr>
              <a:t>以　上</a:t>
            </a: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marL="509587">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marL="285750" indent="-285750">
              <a:buFont typeface="Arial" panose="020B0604020202020204" pitchFamily="34" charset="0"/>
              <a:buChar char="•"/>
            </a:pPr>
            <a:endParaRPr lang="en-US" altLang="ja-JP" sz="2000" kern="0" dirty="0">
              <a:latin typeface="+mn-ea"/>
              <a:ea typeface="+mn-ea"/>
            </a:endParaRPr>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６．質問していただきたいこと</a:t>
            </a:r>
          </a:p>
        </p:txBody>
      </p:sp>
    </p:spTree>
    <p:extLst>
      <p:ext uri="{BB962C8B-B14F-4D97-AF65-F5344CB8AC3E}">
        <p14:creationId xmlns:p14="http://schemas.microsoft.com/office/powerpoint/2010/main" val="329397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国家デジタル政策「デジタル・インディア」（</a:t>
            </a:r>
            <a:r>
              <a:rPr lang="en-US" altLang="ja-JP" sz="2400" kern="0" dirty="0">
                <a:latin typeface="+mn-ea"/>
                <a:ea typeface="+mn-ea"/>
              </a:rPr>
              <a:t>2015</a:t>
            </a:r>
            <a:r>
              <a:rPr lang="ja-JP" altLang="en-US" sz="2400" kern="0" dirty="0">
                <a:latin typeface="+mn-ea"/>
                <a:ea typeface="+mn-ea"/>
              </a:rPr>
              <a:t>年～）</a:t>
            </a:r>
            <a:endParaRPr lang="en-US" altLang="ja-JP" sz="2400" kern="0" dirty="0">
              <a:latin typeface="+mn-ea"/>
              <a:ea typeface="+mn-ea"/>
            </a:endParaRPr>
          </a:p>
          <a:p>
            <a:pPr lvl="1">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ndParaRPr>
          </a:p>
          <a:p>
            <a:pPr>
              <a:buFont typeface="Wingdings" panose="05000000000000000000" pitchFamily="2" charset="2"/>
              <a:buChar char="p"/>
            </a:pPr>
            <a:endParaRPr lang="en-US" altLang="ja-JP" sz="2400" kern="0" dirty="0">
              <a:latin typeface="+mn-ea"/>
              <a:ea typeface="+mn-ea"/>
            </a:endParaRPr>
          </a:p>
          <a:p>
            <a:pPr marL="166687" indent="0"/>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13" name="図 12">
            <a:extLst>
              <a:ext uri="{FF2B5EF4-FFF2-40B4-BE49-F238E27FC236}">
                <a16:creationId xmlns:a16="http://schemas.microsoft.com/office/drawing/2014/main" id="{D01DCED9-6E76-17D2-21A2-25D752FDCA16}"/>
              </a:ext>
            </a:extLst>
          </p:cNvPr>
          <p:cNvPicPr>
            <a:picLocks noChangeAspect="1"/>
          </p:cNvPicPr>
          <p:nvPr/>
        </p:nvPicPr>
        <p:blipFill>
          <a:blip r:embed="rId2"/>
          <a:stretch>
            <a:fillRect/>
          </a:stretch>
        </p:blipFill>
        <p:spPr>
          <a:xfrm>
            <a:off x="0" y="1952835"/>
            <a:ext cx="9827524" cy="4459625"/>
          </a:xfrm>
          <a:prstGeom prst="rect">
            <a:avLst/>
          </a:prstGeom>
        </p:spPr>
      </p:pic>
      <p:sp>
        <p:nvSpPr>
          <p:cNvPr id="3" name="タイトル 2">
            <a:extLst>
              <a:ext uri="{FF2B5EF4-FFF2-40B4-BE49-F238E27FC236}">
                <a16:creationId xmlns:a16="http://schemas.microsoft.com/office/drawing/2014/main" id="{F34DCDB7-E785-1C1F-4481-EE954EA3EAAB}"/>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１．インド政府の基本姿勢</a:t>
            </a:r>
          </a:p>
        </p:txBody>
      </p:sp>
    </p:spTree>
    <p:extLst>
      <p:ext uri="{BB962C8B-B14F-4D97-AF65-F5344CB8AC3E}">
        <p14:creationId xmlns:p14="http://schemas.microsoft.com/office/powerpoint/2010/main" val="384872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3</a:t>
            </a:fld>
            <a:endParaRPr lang="en-US" altLang="ja-JP" dirty="0"/>
          </a:p>
        </p:txBody>
      </p:sp>
      <p:sp>
        <p:nvSpPr>
          <p:cNvPr id="5" name="コンテンツ プレースホルダー 2"/>
          <p:cNvSpPr txBox="1">
            <a:spLocks/>
          </p:cNvSpPr>
          <p:nvPr/>
        </p:nvSpPr>
        <p:spPr>
          <a:xfrm>
            <a:off x="465075" y="1592796"/>
            <a:ext cx="8808405" cy="648071"/>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インド政府によるデジタル・インフラの位置づけ：　「公共財」</a:t>
            </a:r>
            <a:endParaRPr lang="en-US" altLang="ja-JP" sz="2400" kern="0" dirty="0">
              <a:latin typeface="+mn-ea"/>
              <a:ea typeface="+mn-ea"/>
            </a:endParaRPr>
          </a:p>
          <a:p>
            <a:pPr lvl="1">
              <a:buFont typeface="Wingdings" panose="05000000000000000000" pitchFamily="2" charset="2"/>
              <a:buChar char="Ø"/>
            </a:pPr>
            <a:endParaRPr lang="en-US" altLang="ja-JP" sz="2400" kern="0" dirty="0">
              <a:latin typeface="+mn-ea"/>
            </a:endParaRPr>
          </a:p>
          <a:p>
            <a:pPr lvl="1">
              <a:buFont typeface="Wingdings" panose="05000000000000000000" pitchFamily="2" charset="2"/>
              <a:buChar char="Ø"/>
            </a:pPr>
            <a:r>
              <a:rPr lang="ja-JP" altLang="en-US" sz="2000" kern="0" dirty="0">
                <a:latin typeface="+mn-ea"/>
              </a:rPr>
              <a:t>中央政府が標準化されたデジタル・インフラを開発、官民に開放</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官民がそれらを活用</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国全体として重複投資を避けながら、多様なデジタル・サービスを効率的に提供可能に</a:t>
            </a:r>
            <a:endParaRPr lang="en-US" altLang="ja-JP" sz="2000" kern="0" dirty="0">
              <a:latin typeface="+mn-ea"/>
            </a:endParaRPr>
          </a:p>
          <a:p>
            <a:pPr marL="625475" lvl="2" indent="0">
              <a:buNone/>
            </a:pPr>
            <a:endParaRPr lang="en-US" altLang="ja-JP" sz="2400" kern="0" dirty="0">
              <a:latin typeface="+mn-ea"/>
            </a:endParaRPr>
          </a:p>
          <a:p>
            <a:pPr lvl="1">
              <a:buFont typeface="Wingdings" panose="05000000000000000000" pitchFamily="2" charset="2"/>
              <a:buChar char="Ø"/>
            </a:pPr>
            <a:endParaRPr lang="en-US" altLang="ja-JP" sz="2400" kern="0" dirty="0">
              <a:latin typeface="+mn-ea"/>
            </a:endParaRPr>
          </a:p>
          <a:p>
            <a:pPr marL="166687" indent="0"/>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634DACC1-378B-3A86-BDF5-CB4DAE67A04C}"/>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１．インド政府の基本姿勢</a:t>
            </a:r>
          </a:p>
        </p:txBody>
      </p:sp>
      <p:sp>
        <p:nvSpPr>
          <p:cNvPr id="3" name="矢印: 下 2">
            <a:extLst>
              <a:ext uri="{FF2B5EF4-FFF2-40B4-BE49-F238E27FC236}">
                <a16:creationId xmlns:a16="http://schemas.microsoft.com/office/drawing/2014/main" id="{9D38C178-B470-0311-C4F4-ADAA94701A8A}"/>
              </a:ext>
            </a:extLst>
          </p:cNvPr>
          <p:cNvSpPr/>
          <p:nvPr/>
        </p:nvSpPr>
        <p:spPr bwMode="auto">
          <a:xfrm>
            <a:off x="895856" y="2942587"/>
            <a:ext cx="396044" cy="324036"/>
          </a:xfrm>
          <a:prstGeom prst="downArrow">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6" name="矢印: 下 5">
            <a:extLst>
              <a:ext uri="{FF2B5EF4-FFF2-40B4-BE49-F238E27FC236}">
                <a16:creationId xmlns:a16="http://schemas.microsoft.com/office/drawing/2014/main" id="{8A7EC054-D0A4-255A-5EFF-8D7BEBE0776F}"/>
              </a:ext>
            </a:extLst>
          </p:cNvPr>
          <p:cNvSpPr/>
          <p:nvPr/>
        </p:nvSpPr>
        <p:spPr bwMode="auto">
          <a:xfrm>
            <a:off x="895856" y="3930126"/>
            <a:ext cx="396044" cy="324036"/>
          </a:xfrm>
          <a:prstGeom prst="downArrow">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Tree>
    <p:extLst>
      <p:ext uri="{BB962C8B-B14F-4D97-AF65-F5344CB8AC3E}">
        <p14:creationId xmlns:p14="http://schemas.microsoft.com/office/powerpoint/2010/main" val="339893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4</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デジタル・インフラの土台：　国民識別番号制度「</a:t>
            </a:r>
            <a:r>
              <a:rPr lang="en-US" altLang="ja-JP" sz="2400" kern="0" dirty="0">
                <a:latin typeface="+mn-ea"/>
                <a:ea typeface="+mn-ea"/>
              </a:rPr>
              <a:t>Aadhaar</a:t>
            </a:r>
            <a:r>
              <a:rPr lang="ja-JP" altLang="en-US" sz="2400" kern="0" dirty="0">
                <a:latin typeface="+mn-ea"/>
                <a:ea typeface="+mn-ea"/>
              </a:rPr>
              <a:t>」</a:t>
            </a:r>
            <a:endParaRPr lang="en-US" altLang="ja-JP" sz="2400" kern="0" dirty="0">
              <a:latin typeface="+mn-ea"/>
              <a:ea typeface="+mn-ea"/>
            </a:endParaRPr>
          </a:p>
          <a:p>
            <a:pPr marL="560388" lvl="1" indent="-457200">
              <a:buFont typeface="+mj-ea"/>
              <a:buAutoNum type="circleNumDbPlain"/>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6" name="スクロール: 横 5"/>
          <p:cNvSpPr/>
          <p:nvPr/>
        </p:nvSpPr>
        <p:spPr bwMode="auto">
          <a:xfrm>
            <a:off x="794538" y="2132856"/>
            <a:ext cx="8316923" cy="4284476"/>
          </a:xfrm>
          <a:prstGeom prst="horizontalScroll">
            <a:avLst>
              <a:gd name="adj" fmla="val 8872"/>
            </a:avLst>
          </a:prstGeom>
          <a:solidFill>
            <a:schemeClr val="bg2"/>
          </a:solidFill>
          <a:ln w="952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ja-JP" altLang="en-US" sz="2400" b="1" dirty="0"/>
              <a:t>＜</a:t>
            </a:r>
            <a:r>
              <a:rPr kumimoji="1" lang="en-US" altLang="ja-JP" sz="2400" b="1" dirty="0"/>
              <a:t>Aadhaar</a:t>
            </a:r>
            <a:r>
              <a:rPr kumimoji="1" lang="ja-JP" altLang="en-US" sz="2400" b="1" dirty="0"/>
              <a:t>（アーダール、アドハー）＞</a:t>
            </a:r>
            <a:endParaRPr kumimoji="1" lang="en-US" altLang="ja-JP" sz="2400" b="1" dirty="0"/>
          </a:p>
          <a:p>
            <a:pPr marR="0" defTabSz="914400" rtl="0" eaLnBrk="1" fontAlgn="base" latinLnBrk="0" hangingPunct="1">
              <a:lnSpc>
                <a:spcPct val="100000"/>
              </a:lnSpc>
              <a:spcBef>
                <a:spcPct val="0"/>
              </a:spcBef>
              <a:spcAft>
                <a:spcPct val="0"/>
              </a:spcAft>
              <a:buClrTx/>
              <a:buSzTx/>
              <a:tabLst/>
            </a:pPr>
            <a:endParaRPr kumimoji="1" lang="en-US" altLang="ja-JP" sz="1600" b="1" dirty="0"/>
          </a:p>
          <a:p>
            <a:pPr marR="0" defTabSz="914400" rtl="0" eaLnBrk="1" fontAlgn="base" latinLnBrk="0" hangingPunct="1">
              <a:lnSpc>
                <a:spcPct val="100000"/>
              </a:lnSpc>
              <a:spcBef>
                <a:spcPct val="0"/>
              </a:spcBef>
              <a:spcAft>
                <a:spcPct val="0"/>
              </a:spcAft>
              <a:buClrTx/>
              <a:buSzTx/>
              <a:tabLst/>
            </a:pPr>
            <a:r>
              <a:rPr lang="ja-JP" altLang="en-US" sz="1600" dirty="0"/>
              <a:t>・</a:t>
            </a:r>
            <a:r>
              <a:rPr lang="ja-JP" altLang="en-US" sz="2000" dirty="0"/>
              <a:t>全居住者を対象とする</a:t>
            </a:r>
            <a:r>
              <a:rPr lang="en-US" altLang="ja-JP" sz="2000" dirty="0"/>
              <a:t>12</a:t>
            </a:r>
            <a:r>
              <a:rPr lang="ja-JP" altLang="en-US" sz="2000" dirty="0"/>
              <a:t>桁の個人識別番号制度。</a:t>
            </a:r>
            <a:endParaRPr lang="en-US" altLang="ja-JP" sz="2000" dirty="0"/>
          </a:p>
          <a:p>
            <a:pPr marR="0" defTabSz="914400" rtl="0" eaLnBrk="1" fontAlgn="base" latinLnBrk="0" hangingPunct="1">
              <a:lnSpc>
                <a:spcPct val="100000"/>
              </a:lnSpc>
              <a:spcBef>
                <a:spcPct val="0"/>
              </a:spcBef>
              <a:spcAft>
                <a:spcPct val="0"/>
              </a:spcAft>
              <a:buClrTx/>
              <a:buSzTx/>
              <a:tabLst/>
            </a:pPr>
            <a:r>
              <a:rPr kumimoji="1" lang="ja-JP" altLang="en-US" sz="2000" dirty="0"/>
              <a:t>・氏名、生年月日、住所などの基本情報のほか、顔写真、</a:t>
            </a:r>
            <a:r>
              <a:rPr kumimoji="1" lang="en-US" altLang="ja-JP" sz="2000" dirty="0"/>
              <a:t>10</a:t>
            </a:r>
            <a:r>
              <a:rPr kumimoji="1" lang="ja-JP" altLang="en-US" sz="2000" dirty="0"/>
              <a:t>指の</a:t>
            </a:r>
            <a:endParaRPr kumimoji="1"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　</a:t>
            </a:r>
            <a:r>
              <a:rPr kumimoji="1" lang="ja-JP" altLang="en-US" sz="2000" dirty="0"/>
              <a:t>指紋、両眼の虹彩も登録。</a:t>
            </a:r>
            <a:endParaRPr kumimoji="1"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・社会保障給付の確実な実施が導入の主目的。</a:t>
            </a:r>
            <a:endParaRPr kumimoji="1" lang="en-US" altLang="ja-JP" sz="2000" dirty="0"/>
          </a:p>
          <a:p>
            <a:pPr marR="0" defTabSz="914400" rtl="0" eaLnBrk="1" fontAlgn="base" latinLnBrk="0" hangingPunct="1">
              <a:lnSpc>
                <a:spcPct val="100000"/>
              </a:lnSpc>
              <a:spcBef>
                <a:spcPct val="0"/>
              </a:spcBef>
              <a:spcAft>
                <a:spcPct val="0"/>
              </a:spcAft>
              <a:buClrTx/>
              <a:buSzTx/>
              <a:tabLst/>
            </a:pPr>
            <a:r>
              <a:rPr kumimoji="1" lang="ja-JP" altLang="en-US" sz="2000" dirty="0"/>
              <a:t>・生体情報を利用した個人認証がオンラインで可能に。</a:t>
            </a:r>
            <a:endParaRPr kumimoji="1"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・登録は任意ながら、各種社会保障給付金の受給に必要であるなど、　</a:t>
            </a:r>
            <a:endParaRPr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　未登録の場合は著しく不便に。</a:t>
            </a:r>
            <a:endParaRPr kumimoji="1"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a:t>
            </a:r>
            <a:r>
              <a:rPr lang="en-US" altLang="ja-JP" sz="2000" dirty="0"/>
              <a:t>13.0</a:t>
            </a:r>
            <a:r>
              <a:rPr lang="ja-JP" altLang="en-US" sz="2000" dirty="0"/>
              <a:t>億人（全人口の</a:t>
            </a:r>
            <a:r>
              <a:rPr lang="en-US" altLang="ja-JP" sz="2000" dirty="0"/>
              <a:t>94</a:t>
            </a:r>
            <a:r>
              <a:rPr lang="ja-JP" altLang="en-US" sz="2000" dirty="0"/>
              <a:t>％）が登録済み（</a:t>
            </a:r>
            <a:r>
              <a:rPr lang="en-US" altLang="ja-JP" sz="2000" dirty="0"/>
              <a:t>2023</a:t>
            </a:r>
            <a:r>
              <a:rPr lang="ja-JP" altLang="en-US" sz="2000" dirty="0"/>
              <a:t>年</a:t>
            </a:r>
            <a:r>
              <a:rPr lang="en-US" altLang="ja-JP" sz="2000" dirty="0"/>
              <a:t>8</a:t>
            </a:r>
            <a:r>
              <a:rPr lang="ja-JP" altLang="en-US" sz="2000" dirty="0"/>
              <a:t>月末時点）。</a:t>
            </a:r>
            <a:endParaRPr kumimoji="1" lang="ja-JP" altLang="en-US" sz="2000" dirty="0"/>
          </a:p>
        </p:txBody>
      </p:sp>
      <p:sp>
        <p:nvSpPr>
          <p:cNvPr id="9" name="タイトル 2">
            <a:extLst>
              <a:ext uri="{FF2B5EF4-FFF2-40B4-BE49-F238E27FC236}">
                <a16:creationId xmlns:a16="http://schemas.microsoft.com/office/drawing/2014/main" id="{AC52C91E-5F82-48E1-9C00-4F8A2ABE1607}"/>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２．</a:t>
            </a:r>
            <a:r>
              <a:rPr lang="en-US" altLang="ja-JP" kern="0" dirty="0">
                <a:solidFill>
                  <a:schemeClr val="accent1"/>
                </a:solidFill>
                <a:latin typeface="+mj-ea"/>
              </a:rPr>
              <a:t>Aadhaar</a:t>
            </a:r>
            <a:endParaRPr lang="ja-JP" altLang="en-US" kern="0" dirty="0">
              <a:solidFill>
                <a:schemeClr val="accent1"/>
              </a:solidFill>
              <a:latin typeface="+mj-ea"/>
            </a:endParaRPr>
          </a:p>
        </p:txBody>
      </p:sp>
    </p:spTree>
    <p:extLst>
      <p:ext uri="{BB962C8B-B14F-4D97-AF65-F5344CB8AC3E}">
        <p14:creationId xmlns:p14="http://schemas.microsoft.com/office/powerpoint/2010/main" val="233231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5</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は誕生直後から訴訟に翻弄</a:t>
            </a:r>
            <a:endParaRPr lang="en-US" altLang="ja-JP" sz="2400" kern="0" dirty="0">
              <a:latin typeface="+mn-ea"/>
              <a:ea typeface="+mn-ea"/>
            </a:endParaRPr>
          </a:p>
          <a:p>
            <a:pPr>
              <a:buFont typeface="Wingdings" panose="05000000000000000000" pitchFamily="2" charset="2"/>
              <a:buChar char="n"/>
            </a:pPr>
            <a:r>
              <a:rPr lang="en-US" altLang="ja-JP" sz="2400" kern="0" dirty="0">
                <a:latin typeface="+mn-ea"/>
                <a:ea typeface="+mn-ea"/>
              </a:rPr>
              <a:t>2018</a:t>
            </a:r>
            <a:r>
              <a:rPr lang="ja-JP" altLang="en-US" sz="2400" kern="0" dirty="0">
                <a:latin typeface="+mn-ea"/>
                <a:ea typeface="+mn-ea"/>
              </a:rPr>
              <a:t>年</a:t>
            </a:r>
            <a:r>
              <a:rPr lang="en-US" altLang="ja-JP" sz="2400" kern="0" dirty="0">
                <a:latin typeface="+mn-ea"/>
                <a:ea typeface="+mn-ea"/>
              </a:rPr>
              <a:t>9</a:t>
            </a:r>
            <a:r>
              <a:rPr lang="ja-JP" altLang="en-US" sz="2400" kern="0" dirty="0">
                <a:latin typeface="+mn-ea"/>
                <a:ea typeface="+mn-ea"/>
              </a:rPr>
              <a:t>月の最高裁判決でようやく決着</a:t>
            </a:r>
            <a:endParaRPr lang="en-US" altLang="ja-JP" sz="2400" kern="0" dirty="0">
              <a:latin typeface="+mn-ea"/>
              <a:ea typeface="+mn-ea"/>
            </a:endParaRPr>
          </a:p>
          <a:p>
            <a:pPr marL="560388" lvl="1" indent="-457200">
              <a:buFont typeface="+mj-ea"/>
              <a:buAutoNum type="circleNumDbPlain"/>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9" name="タイトル 2">
            <a:extLst>
              <a:ext uri="{FF2B5EF4-FFF2-40B4-BE49-F238E27FC236}">
                <a16:creationId xmlns:a16="http://schemas.microsoft.com/office/drawing/2014/main" id="{AC52C91E-5F82-48E1-9C00-4F8A2ABE1607}"/>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２．</a:t>
            </a:r>
            <a:r>
              <a:rPr lang="en-US" altLang="ja-JP" kern="0" dirty="0">
                <a:solidFill>
                  <a:schemeClr val="accent1"/>
                </a:solidFill>
                <a:latin typeface="+mj-ea"/>
              </a:rPr>
              <a:t>Aadhaar</a:t>
            </a:r>
            <a:endParaRPr lang="ja-JP" altLang="en-US" kern="0" dirty="0">
              <a:solidFill>
                <a:schemeClr val="accent1"/>
              </a:solidFill>
              <a:latin typeface="+mj-ea"/>
            </a:endParaRPr>
          </a:p>
        </p:txBody>
      </p:sp>
      <p:pic>
        <p:nvPicPr>
          <p:cNvPr id="3" name="図 2">
            <a:extLst>
              <a:ext uri="{FF2B5EF4-FFF2-40B4-BE49-F238E27FC236}">
                <a16:creationId xmlns:a16="http://schemas.microsoft.com/office/drawing/2014/main" id="{F306BDC7-2532-5C53-1CCD-8884016AC117}"/>
              </a:ext>
            </a:extLst>
          </p:cNvPr>
          <p:cNvPicPr>
            <a:picLocks noChangeAspect="1"/>
          </p:cNvPicPr>
          <p:nvPr/>
        </p:nvPicPr>
        <p:blipFill>
          <a:blip r:embed="rId2"/>
          <a:stretch>
            <a:fillRect/>
          </a:stretch>
        </p:blipFill>
        <p:spPr>
          <a:xfrm>
            <a:off x="-123564" y="2365679"/>
            <a:ext cx="5337441" cy="3995725"/>
          </a:xfrm>
          <a:prstGeom prst="rect">
            <a:avLst/>
          </a:prstGeom>
        </p:spPr>
      </p:pic>
      <p:pic>
        <p:nvPicPr>
          <p:cNvPr id="4" name="図 3">
            <a:extLst>
              <a:ext uri="{FF2B5EF4-FFF2-40B4-BE49-F238E27FC236}">
                <a16:creationId xmlns:a16="http://schemas.microsoft.com/office/drawing/2014/main" id="{3D847DB6-7AB9-E595-0911-838A4C527871}"/>
              </a:ext>
            </a:extLst>
          </p:cNvPr>
          <p:cNvPicPr>
            <a:picLocks noChangeAspect="1"/>
          </p:cNvPicPr>
          <p:nvPr/>
        </p:nvPicPr>
        <p:blipFill>
          <a:blip r:embed="rId3"/>
          <a:stretch>
            <a:fillRect/>
          </a:stretch>
        </p:blipFill>
        <p:spPr>
          <a:xfrm>
            <a:off x="4723492" y="2365679"/>
            <a:ext cx="5323932" cy="1925302"/>
          </a:xfrm>
          <a:prstGeom prst="rect">
            <a:avLst/>
          </a:prstGeom>
        </p:spPr>
      </p:pic>
      <p:pic>
        <p:nvPicPr>
          <p:cNvPr id="7" name="図 6">
            <a:extLst>
              <a:ext uri="{FF2B5EF4-FFF2-40B4-BE49-F238E27FC236}">
                <a16:creationId xmlns:a16="http://schemas.microsoft.com/office/drawing/2014/main" id="{6AC311C0-961A-37A4-6A70-E8D2488C2C8B}"/>
              </a:ext>
            </a:extLst>
          </p:cNvPr>
          <p:cNvPicPr>
            <a:picLocks noChangeAspect="1"/>
          </p:cNvPicPr>
          <p:nvPr/>
        </p:nvPicPr>
        <p:blipFill>
          <a:blip r:embed="rId4"/>
          <a:stretch>
            <a:fillRect/>
          </a:stretch>
        </p:blipFill>
        <p:spPr>
          <a:xfrm>
            <a:off x="4689261" y="4283834"/>
            <a:ext cx="4964638" cy="2138132"/>
          </a:xfrm>
          <a:prstGeom prst="rect">
            <a:avLst/>
          </a:prstGeom>
        </p:spPr>
      </p:pic>
    </p:spTree>
    <p:extLst>
      <p:ext uri="{BB962C8B-B14F-4D97-AF65-F5344CB8AC3E}">
        <p14:creationId xmlns:p14="http://schemas.microsoft.com/office/powerpoint/2010/main" val="261012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6</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最高裁判決（</a:t>
            </a:r>
            <a:r>
              <a:rPr lang="en-US" altLang="ja-JP" sz="2400" kern="0" dirty="0">
                <a:latin typeface="+mn-ea"/>
                <a:ea typeface="+mn-ea"/>
              </a:rPr>
              <a:t>2018</a:t>
            </a:r>
            <a:r>
              <a:rPr lang="ja-JP" altLang="en-US" sz="2400" kern="0" dirty="0">
                <a:latin typeface="+mn-ea"/>
                <a:ea typeface="+mn-ea"/>
              </a:rPr>
              <a:t>年</a:t>
            </a:r>
            <a:r>
              <a:rPr lang="en-US" altLang="ja-JP" sz="2400" kern="0" dirty="0">
                <a:latin typeface="+mn-ea"/>
                <a:ea typeface="+mn-ea"/>
              </a:rPr>
              <a:t>9</a:t>
            </a:r>
            <a:r>
              <a:rPr lang="ja-JP" altLang="en-US" sz="2400" kern="0" dirty="0">
                <a:latin typeface="+mn-ea"/>
                <a:ea typeface="+mn-ea"/>
              </a:rPr>
              <a:t>月）の概要</a:t>
            </a:r>
            <a:endParaRPr lang="en-US" altLang="ja-JP" sz="2400" kern="0" dirty="0">
              <a:latin typeface="+mn-ea"/>
              <a:ea typeface="+mn-ea"/>
            </a:endParaRPr>
          </a:p>
          <a:p>
            <a:pPr marL="560388" lvl="1" indent="-457200">
              <a:buFont typeface="+mj-ea"/>
              <a:buAutoNum type="circleNumDbPlain"/>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9" name="タイトル 2">
            <a:extLst>
              <a:ext uri="{FF2B5EF4-FFF2-40B4-BE49-F238E27FC236}">
                <a16:creationId xmlns:a16="http://schemas.microsoft.com/office/drawing/2014/main" id="{AC52C91E-5F82-48E1-9C00-4F8A2ABE1607}"/>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２．</a:t>
            </a:r>
            <a:r>
              <a:rPr lang="en-US" altLang="ja-JP" kern="0" dirty="0">
                <a:solidFill>
                  <a:schemeClr val="accent1"/>
                </a:solidFill>
                <a:latin typeface="+mj-ea"/>
              </a:rPr>
              <a:t>Aadhaar</a:t>
            </a:r>
            <a:endParaRPr lang="ja-JP" altLang="en-US" kern="0" dirty="0">
              <a:solidFill>
                <a:schemeClr val="accent1"/>
              </a:solidFill>
              <a:latin typeface="+mj-ea"/>
            </a:endParaRPr>
          </a:p>
        </p:txBody>
      </p:sp>
      <p:pic>
        <p:nvPicPr>
          <p:cNvPr id="10" name="図 9">
            <a:extLst>
              <a:ext uri="{FF2B5EF4-FFF2-40B4-BE49-F238E27FC236}">
                <a16:creationId xmlns:a16="http://schemas.microsoft.com/office/drawing/2014/main" id="{873A6598-02CB-FC80-A8A2-474404711D89}"/>
              </a:ext>
            </a:extLst>
          </p:cNvPr>
          <p:cNvPicPr>
            <a:picLocks noChangeAspect="1"/>
          </p:cNvPicPr>
          <p:nvPr/>
        </p:nvPicPr>
        <p:blipFill>
          <a:blip r:embed="rId2"/>
          <a:stretch>
            <a:fillRect/>
          </a:stretch>
        </p:blipFill>
        <p:spPr>
          <a:xfrm>
            <a:off x="1042062" y="2060849"/>
            <a:ext cx="7636953" cy="4484580"/>
          </a:xfrm>
          <a:prstGeom prst="rect">
            <a:avLst/>
          </a:prstGeom>
        </p:spPr>
      </p:pic>
    </p:spTree>
    <p:extLst>
      <p:ext uri="{BB962C8B-B14F-4D97-AF65-F5344CB8AC3E}">
        <p14:creationId xmlns:p14="http://schemas.microsoft.com/office/powerpoint/2010/main" val="210574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7</a:t>
            </a:fld>
            <a:endParaRPr lang="en-US" altLang="ja-JP" dirty="0"/>
          </a:p>
        </p:txBody>
      </p:sp>
      <p:sp>
        <p:nvSpPr>
          <p:cNvPr id="5" name="コンテンツ プレースホルダー 2"/>
          <p:cNvSpPr txBox="1">
            <a:spLocks/>
          </p:cNvSpPr>
          <p:nvPr/>
        </p:nvSpPr>
        <p:spPr>
          <a:xfrm>
            <a:off x="213047" y="1268760"/>
            <a:ext cx="949248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基本コンセプト</a:t>
            </a: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lvl="1">
              <a:buFont typeface="Wingdings" panose="05000000000000000000" pitchFamily="2" charset="2"/>
              <a:buChar char="Ø"/>
            </a:pPr>
            <a:r>
              <a:rPr lang="ja-JP" altLang="en-US" sz="2000" kern="0" dirty="0">
                <a:latin typeface="+mn-ea"/>
                <a:ea typeface="+mn-ea"/>
              </a:rPr>
              <a:t>中央政府は</a:t>
            </a:r>
            <a:r>
              <a:rPr lang="en-US" altLang="ja-JP" sz="2000" kern="0" dirty="0">
                <a:latin typeface="+mn-ea"/>
                <a:ea typeface="+mn-ea"/>
              </a:rPr>
              <a:t>Aadhaar</a:t>
            </a:r>
            <a:r>
              <a:rPr lang="ja-JP" altLang="en-US" sz="2000" kern="0" dirty="0">
                <a:latin typeface="+mn-ea"/>
                <a:ea typeface="+mn-ea"/>
              </a:rPr>
              <a:t>をベースに個人認証や電子署名などの諸機能を開発、</a:t>
            </a:r>
            <a:r>
              <a:rPr lang="en-US" altLang="ja-JP" sz="2000" kern="0" dirty="0">
                <a:latin typeface="+mn-ea"/>
                <a:ea typeface="+mn-ea"/>
              </a:rPr>
              <a:t>API</a:t>
            </a:r>
            <a:r>
              <a:rPr lang="ja-JP" altLang="en-US" sz="2000" kern="0" dirty="0">
                <a:latin typeface="+mn-ea"/>
                <a:ea typeface="+mn-ea"/>
              </a:rPr>
              <a:t>を公開。</a:t>
            </a:r>
            <a:endParaRPr lang="en-US" altLang="ja-JP" sz="2000" kern="0" dirty="0">
              <a:latin typeface="+mn-ea"/>
              <a:ea typeface="+mn-ea"/>
            </a:endParaRPr>
          </a:p>
          <a:p>
            <a:pPr lvl="1">
              <a:buFont typeface="Wingdings" panose="05000000000000000000" pitchFamily="2" charset="2"/>
              <a:buChar char="Ø"/>
            </a:pPr>
            <a:r>
              <a:rPr lang="ja-JP" altLang="en-US" sz="2000" kern="0" dirty="0">
                <a:latin typeface="+mn-ea"/>
              </a:rPr>
              <a:t>しかし、ただ用意しただけでは使ってもらえない可能性。</a:t>
            </a:r>
            <a:endParaRPr lang="en-US" altLang="ja-JP" sz="2000" kern="0" dirty="0">
              <a:latin typeface="+mn-ea"/>
              <a:ea typeface="+mn-ea"/>
            </a:endParaRPr>
          </a:p>
          <a:p>
            <a:pPr lvl="1">
              <a:buFont typeface="Wingdings" panose="05000000000000000000" pitchFamily="2" charset="2"/>
              <a:buChar char="Ø"/>
            </a:pPr>
            <a:r>
              <a:rPr lang="ja-JP" altLang="en-US" sz="2000" kern="0" dirty="0">
                <a:latin typeface="+mn-ea"/>
                <a:ea typeface="+mn-ea"/>
              </a:rPr>
              <a:t>そこで、使ってもらいやすいように</a:t>
            </a:r>
            <a:r>
              <a:rPr lang="en-US" altLang="ja-JP" sz="2000" kern="0" dirty="0">
                <a:latin typeface="+mn-ea"/>
                <a:ea typeface="+mn-ea"/>
              </a:rPr>
              <a:t>India</a:t>
            </a:r>
            <a:r>
              <a:rPr lang="ja-JP" altLang="en-US" sz="2000" kern="0" dirty="0">
                <a:latin typeface="+mn-ea"/>
                <a:ea typeface="+mn-ea"/>
              </a:rPr>
              <a:t> </a:t>
            </a:r>
            <a:r>
              <a:rPr lang="en-US" altLang="ja-JP" sz="2000" kern="0" dirty="0">
                <a:latin typeface="+mn-ea"/>
                <a:ea typeface="+mn-ea"/>
              </a:rPr>
              <a:t>Stack</a:t>
            </a:r>
            <a:r>
              <a:rPr lang="ja-JP" altLang="en-US" sz="2000" kern="0" dirty="0">
                <a:latin typeface="+mn-ea"/>
                <a:ea typeface="+mn-ea"/>
              </a:rPr>
              <a:t>というバーチャルな仕組みを考案。</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rPr>
              <a:t>目的別に分類、紹介。</a:t>
            </a:r>
            <a:endParaRPr lang="en-US" altLang="ja-JP" sz="2000" kern="0" dirty="0">
              <a:latin typeface="+mn-ea"/>
            </a:endParaRPr>
          </a:p>
          <a:p>
            <a:pPr marL="625475" lvl="2" indent="0">
              <a:buNone/>
            </a:pPr>
            <a:r>
              <a:rPr lang="ja-JP" altLang="en-US" sz="2000" kern="0" dirty="0">
                <a:latin typeface="+mn-ea"/>
              </a:rPr>
              <a:t>↓</a:t>
            </a:r>
            <a:endParaRPr lang="en-US" altLang="ja-JP" sz="2000" kern="0" dirty="0">
              <a:latin typeface="+mn-ea"/>
            </a:endParaRPr>
          </a:p>
          <a:p>
            <a:pPr lvl="1">
              <a:buFont typeface="Wingdings" panose="05000000000000000000" pitchFamily="2" charset="2"/>
              <a:buChar char="Ø"/>
            </a:pPr>
            <a:r>
              <a:rPr lang="ja-JP" altLang="en-US" sz="2000" kern="0" dirty="0">
                <a:latin typeface="+mn-ea"/>
              </a:rPr>
              <a:t>ユーザー（官民）は個人にかかわるデジタル・サービスを開発したい場合、</a:t>
            </a:r>
            <a:r>
              <a:rPr lang="en-US" altLang="ja-JP" sz="2000" kern="0" dirty="0">
                <a:latin typeface="+mn-ea"/>
              </a:rPr>
              <a:t>India</a:t>
            </a:r>
            <a:r>
              <a:rPr lang="ja-JP" altLang="en-US" sz="2000" kern="0" dirty="0">
                <a:latin typeface="+mn-ea"/>
              </a:rPr>
              <a:t> </a:t>
            </a:r>
            <a:r>
              <a:rPr lang="en-US" altLang="ja-JP" sz="2000" kern="0" dirty="0">
                <a:latin typeface="+mn-ea"/>
              </a:rPr>
              <a:t>Stack</a:t>
            </a:r>
            <a:r>
              <a:rPr lang="ja-JP" altLang="en-US" sz="2000" kern="0" dirty="0">
                <a:latin typeface="+mn-ea"/>
              </a:rPr>
              <a:t>の諸機能から利用可能なものを検討。</a:t>
            </a:r>
            <a:endParaRPr lang="en-US" altLang="ja-JP" sz="2000" kern="0" dirty="0">
              <a:latin typeface="+mn-ea"/>
            </a:endParaRPr>
          </a:p>
          <a:p>
            <a:pPr lvl="1">
              <a:buFont typeface="Wingdings" panose="05000000000000000000" pitchFamily="2" charset="2"/>
              <a:buChar char="Ø"/>
            </a:pPr>
            <a:r>
              <a:rPr lang="ja-JP" altLang="en-US" sz="2000" kern="0" dirty="0">
                <a:latin typeface="+mn-ea"/>
              </a:rPr>
              <a:t>開発したいサービスの中身に応じて</a:t>
            </a:r>
            <a:r>
              <a:rPr lang="en-US" altLang="ja-JP" sz="2000" kern="0" dirty="0">
                <a:latin typeface="+mn-ea"/>
              </a:rPr>
              <a:t>API</a:t>
            </a:r>
            <a:r>
              <a:rPr lang="ja-JP" altLang="en-US" sz="2000" kern="0" dirty="0">
                <a:latin typeface="+mn-ea"/>
              </a:rPr>
              <a:t>を自由に選択・組み合わせ可能。</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marL="0" indent="0"/>
            <a:endParaRPr lang="en-US" altLang="ja-JP" sz="2000" kern="0" dirty="0">
              <a:latin typeface="+mn-ea"/>
            </a:endParaRPr>
          </a:p>
          <a:p>
            <a:pPr marL="987425" lvl="3" indent="0">
              <a:buNone/>
            </a:pPr>
            <a:endParaRPr lang="en-US" altLang="ja-JP" sz="2400" kern="0" dirty="0">
              <a:latin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3" name="四角形: 角を丸くする 2">
            <a:extLst>
              <a:ext uri="{FF2B5EF4-FFF2-40B4-BE49-F238E27FC236}">
                <a16:creationId xmlns:a16="http://schemas.microsoft.com/office/drawing/2014/main" id="{AC43217E-1CC7-44EF-8FD3-E7CFD780381A}"/>
              </a:ext>
            </a:extLst>
          </p:cNvPr>
          <p:cNvSpPr/>
          <p:nvPr/>
        </p:nvSpPr>
        <p:spPr bwMode="auto">
          <a:xfrm>
            <a:off x="596516" y="5313488"/>
            <a:ext cx="8604956" cy="865373"/>
          </a:xfrm>
          <a:prstGeom prst="roundRect">
            <a:avLst/>
          </a:prstGeom>
          <a:solidFill>
            <a:schemeClr val="bg2"/>
          </a:solidFill>
          <a:ln w="952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ja-JP" altLang="en-US" sz="2400" dirty="0"/>
              <a:t>要するに、諸機能を積極的に使ってもらえるように、ユーザー・フレンドリーな仕組みを</a:t>
            </a:r>
            <a:r>
              <a:rPr kumimoji="1" lang="en-US" altLang="ja-JP" sz="2400" dirty="0"/>
              <a:t>India</a:t>
            </a:r>
            <a:r>
              <a:rPr kumimoji="1" lang="ja-JP" altLang="en-US" sz="2400" dirty="0"/>
              <a:t> </a:t>
            </a:r>
            <a:r>
              <a:rPr kumimoji="1" lang="en-US" altLang="ja-JP" sz="2400" dirty="0"/>
              <a:t>Stack</a:t>
            </a:r>
            <a:r>
              <a:rPr kumimoji="1" lang="ja-JP" altLang="en-US" sz="2400" dirty="0"/>
              <a:t>として用意。</a:t>
            </a:r>
          </a:p>
        </p:txBody>
      </p:sp>
      <p:sp>
        <p:nvSpPr>
          <p:cNvPr id="4" name="タイトル 2">
            <a:extLst>
              <a:ext uri="{FF2B5EF4-FFF2-40B4-BE49-F238E27FC236}">
                <a16:creationId xmlns:a16="http://schemas.microsoft.com/office/drawing/2014/main" id="{7C201D3D-0C84-D2A2-B92B-8CFA7875F97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185228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8</a:t>
            </a:fld>
            <a:endParaRPr lang="en-US" altLang="ja-JP" dirty="0"/>
          </a:p>
        </p:txBody>
      </p:sp>
      <p:sp>
        <p:nvSpPr>
          <p:cNvPr id="5" name="コンテンツ プレースホルダー 2"/>
          <p:cNvSpPr txBox="1">
            <a:spLocks/>
          </p:cNvSpPr>
          <p:nvPr/>
        </p:nvSpPr>
        <p:spPr>
          <a:xfrm>
            <a:off x="213047" y="1268760"/>
            <a:ext cx="949248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India Stack</a:t>
            </a:r>
            <a:r>
              <a:rPr lang="ja-JP" altLang="en-US" sz="2400" kern="0" dirty="0">
                <a:latin typeface="+mn-ea"/>
                <a:ea typeface="+mn-ea"/>
              </a:rPr>
              <a:t>開発の中心的担い手：</a:t>
            </a:r>
            <a:endParaRPr lang="en-US" altLang="ja-JP" sz="2400" kern="0" dirty="0">
              <a:latin typeface="+mn-ea"/>
              <a:ea typeface="+mn-ea"/>
            </a:endParaRPr>
          </a:p>
          <a:p>
            <a:pPr marL="987425" lvl="3" indent="0">
              <a:buNone/>
            </a:pPr>
            <a:r>
              <a:rPr lang="en-US" altLang="ja-JP" sz="2400" kern="0" dirty="0" err="1">
                <a:latin typeface="+mn-ea"/>
                <a:ea typeface="+mn-ea"/>
              </a:rPr>
              <a:t>iSpirt</a:t>
            </a:r>
            <a:r>
              <a:rPr lang="ja-JP" altLang="en-US" sz="2400" kern="0" dirty="0">
                <a:latin typeface="+mn-ea"/>
                <a:ea typeface="+mn-ea"/>
              </a:rPr>
              <a:t>（</a:t>
            </a:r>
            <a:r>
              <a:rPr lang="en-US" altLang="ja-JP" sz="2400" kern="0" dirty="0">
                <a:latin typeface="+mn-ea"/>
                <a:ea typeface="+mn-ea"/>
              </a:rPr>
              <a:t>Indian Software Product Industry Roundtable</a:t>
            </a:r>
            <a:r>
              <a:rPr lang="ja-JP" altLang="en-US" sz="2400" kern="0" dirty="0">
                <a:latin typeface="+mn-ea"/>
                <a:ea typeface="+mn-ea"/>
              </a:rPr>
              <a:t>）</a:t>
            </a: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lvl="1">
              <a:buFont typeface="Wingdings" panose="05000000000000000000" pitchFamily="2" charset="2"/>
              <a:buChar char="Ø"/>
            </a:pPr>
            <a:r>
              <a:rPr lang="en-US" altLang="ja-JP" sz="2000" kern="0" dirty="0">
                <a:latin typeface="+mn-ea"/>
                <a:ea typeface="+mn-ea"/>
              </a:rPr>
              <a:t>2013</a:t>
            </a:r>
            <a:r>
              <a:rPr lang="ja-JP" altLang="en-US" sz="2000" kern="0" dirty="0">
                <a:latin typeface="+mn-ea"/>
                <a:ea typeface="+mn-ea"/>
              </a:rPr>
              <a:t>年設立の非営利のシンクタンク</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rPr>
              <a:t>インド最大の</a:t>
            </a:r>
            <a:r>
              <a:rPr lang="en-US" altLang="ja-JP" sz="2000" kern="0" dirty="0">
                <a:latin typeface="+mn-ea"/>
              </a:rPr>
              <a:t>IT</a:t>
            </a:r>
            <a:r>
              <a:rPr lang="ja-JP" altLang="en-US" sz="2000" kern="0" dirty="0">
                <a:latin typeface="+mn-ea"/>
              </a:rPr>
              <a:t>企業の業界団体</a:t>
            </a:r>
            <a:r>
              <a:rPr lang="en-US" altLang="ja-JP" sz="2000" kern="0" dirty="0">
                <a:latin typeface="+mn-ea"/>
              </a:rPr>
              <a:t>NASSCOM</a:t>
            </a:r>
            <a:r>
              <a:rPr lang="ja-JP" altLang="en-US" sz="2000" kern="0" dirty="0">
                <a:latin typeface="+mn-ea"/>
              </a:rPr>
              <a:t>（</a:t>
            </a:r>
            <a:r>
              <a:rPr lang="en-US" altLang="ja-JP" sz="2000" kern="0" dirty="0">
                <a:latin typeface="+mn-ea"/>
              </a:rPr>
              <a:t>National Association of Software and Services Companies</a:t>
            </a:r>
            <a:r>
              <a:rPr lang="ja-JP" altLang="en-US" sz="2000" kern="0" dirty="0">
                <a:latin typeface="+mn-ea"/>
              </a:rPr>
              <a:t>）のメンバー</a:t>
            </a:r>
            <a:r>
              <a:rPr lang="en-US" altLang="ja-JP" sz="2000" kern="0" dirty="0">
                <a:latin typeface="+mn-ea"/>
              </a:rPr>
              <a:t>30</a:t>
            </a:r>
            <a:r>
              <a:rPr lang="ja-JP" altLang="en-US" sz="2000" kern="0" dirty="0">
                <a:latin typeface="+mn-ea"/>
              </a:rPr>
              <a:t>名が飛び出して設立</a:t>
            </a:r>
            <a:endParaRPr lang="en-US" altLang="ja-JP" sz="2000" kern="0" dirty="0">
              <a:latin typeface="+mn-ea"/>
            </a:endParaRPr>
          </a:p>
          <a:p>
            <a:pPr lvl="2">
              <a:buFont typeface="Arial" panose="020B0604020202020204" pitchFamily="34" charset="0"/>
              <a:buChar char="•"/>
            </a:pPr>
            <a:endParaRPr lang="en-US" altLang="ja-JP" sz="2000" kern="0" dirty="0">
              <a:latin typeface="+mn-ea"/>
            </a:endParaRPr>
          </a:p>
          <a:p>
            <a:pPr lvl="1">
              <a:buFont typeface="Wingdings" panose="05000000000000000000" pitchFamily="2" charset="2"/>
              <a:buChar char="Ø"/>
            </a:pPr>
            <a:r>
              <a:rPr lang="en-US" altLang="ja-JP" sz="2000" kern="0" dirty="0" err="1">
                <a:latin typeface="+mn-ea"/>
              </a:rPr>
              <a:t>iSpirt</a:t>
            </a:r>
            <a:r>
              <a:rPr lang="ja-JP" altLang="en-US" sz="2000" kern="0" dirty="0">
                <a:latin typeface="+mn-ea"/>
              </a:rPr>
              <a:t>のボランティアが、政府と協力しながらプロボノで</a:t>
            </a:r>
            <a:r>
              <a:rPr lang="ja-JP" altLang="en-US" sz="2000" kern="0" dirty="0">
                <a:latin typeface="+mn-ea"/>
                <a:ea typeface="+mn-ea"/>
              </a:rPr>
              <a:t>開発</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そのなかには</a:t>
            </a:r>
            <a:r>
              <a:rPr lang="en-US" altLang="ja-JP" sz="2000" kern="0" dirty="0">
                <a:latin typeface="+mn-ea"/>
                <a:ea typeface="+mn-ea"/>
              </a:rPr>
              <a:t>Aadhaar</a:t>
            </a:r>
            <a:r>
              <a:rPr lang="ja-JP" altLang="en-US" sz="2000" kern="0" dirty="0">
                <a:latin typeface="+mn-ea"/>
                <a:ea typeface="+mn-ea"/>
              </a:rPr>
              <a:t>開発に関与した花形エンジニアも</a:t>
            </a:r>
            <a:endParaRPr lang="en-US" altLang="ja-JP" sz="2000" kern="0" dirty="0">
              <a:latin typeface="+mn-ea"/>
              <a:ea typeface="+mn-ea"/>
            </a:endParaRPr>
          </a:p>
          <a:p>
            <a:pPr lvl="3">
              <a:buFont typeface="Wingdings" panose="05000000000000000000" pitchFamily="2" charset="2"/>
              <a:buChar char="ü"/>
            </a:pPr>
            <a:r>
              <a:rPr lang="en-US" altLang="ja-JP" kern="0" dirty="0">
                <a:latin typeface="+mn-ea"/>
              </a:rPr>
              <a:t>Vivek Raghavan</a:t>
            </a:r>
            <a:r>
              <a:rPr lang="ja-JP" altLang="en-US" kern="0" dirty="0">
                <a:latin typeface="+mn-ea"/>
              </a:rPr>
              <a:t>： </a:t>
            </a:r>
            <a:r>
              <a:rPr lang="en-US" altLang="ja-JP" kern="0" dirty="0">
                <a:latin typeface="+mn-ea"/>
              </a:rPr>
              <a:t>Chief Product Manager and Biometric Architect, UIDAI</a:t>
            </a:r>
            <a:r>
              <a:rPr lang="ja-JP" altLang="en-US" kern="0" dirty="0">
                <a:latin typeface="+mn-ea"/>
              </a:rPr>
              <a:t>（ボランティア）</a:t>
            </a:r>
            <a:endParaRPr lang="en-US" altLang="ja-JP" kern="0" dirty="0">
              <a:latin typeface="+mn-ea"/>
            </a:endParaRPr>
          </a:p>
          <a:p>
            <a:pPr lvl="3">
              <a:buFont typeface="Wingdings" panose="05000000000000000000" pitchFamily="2" charset="2"/>
              <a:buChar char="ü"/>
            </a:pPr>
            <a:r>
              <a:rPr lang="en-US" altLang="ja-JP" kern="0" dirty="0">
                <a:latin typeface="+mn-ea"/>
              </a:rPr>
              <a:t>Sanjay Jain</a:t>
            </a:r>
            <a:r>
              <a:rPr lang="ja-JP" altLang="en-US" kern="0" dirty="0">
                <a:latin typeface="+mn-ea"/>
              </a:rPr>
              <a:t>： </a:t>
            </a:r>
            <a:r>
              <a:rPr lang="en-US" altLang="ja-JP" kern="0" dirty="0">
                <a:latin typeface="+mn-ea"/>
              </a:rPr>
              <a:t>Chief Product Manager, UIDAI</a:t>
            </a:r>
          </a:p>
          <a:p>
            <a:pPr marL="1800225" lvl="5" indent="0">
              <a:buNone/>
            </a:pPr>
            <a:r>
              <a:rPr lang="en-US" altLang="ja-JP" kern="0" dirty="0">
                <a:latin typeface="+mn-ea"/>
              </a:rPr>
              <a:t>※Aadhaar </a:t>
            </a:r>
            <a:r>
              <a:rPr lang="ja-JP" altLang="en-US" kern="0" dirty="0">
                <a:latin typeface="+mn-ea"/>
              </a:rPr>
              <a:t>開発に花形エンジニアが参画したのは、</a:t>
            </a:r>
            <a:r>
              <a:rPr lang="en-US" altLang="ja-JP" kern="0" dirty="0">
                <a:latin typeface="+mn-ea"/>
              </a:rPr>
              <a:t>UIDAI</a:t>
            </a:r>
            <a:r>
              <a:rPr lang="ja-JP" altLang="en-US" kern="0" dirty="0">
                <a:latin typeface="+mn-ea"/>
              </a:rPr>
              <a:t>初代長官</a:t>
            </a:r>
            <a:r>
              <a:rPr lang="en-US" altLang="ja-JP" kern="0" dirty="0">
                <a:latin typeface="+mn-ea"/>
              </a:rPr>
              <a:t>Nandan Nilekani</a:t>
            </a:r>
            <a:r>
              <a:rPr lang="ja-JP" altLang="en-US" kern="0" dirty="0">
                <a:latin typeface="+mn-ea"/>
              </a:rPr>
              <a:t>氏（</a:t>
            </a:r>
            <a:r>
              <a:rPr lang="en-US" altLang="ja-JP" kern="0" dirty="0">
                <a:latin typeface="+mn-ea"/>
              </a:rPr>
              <a:t>Infosys</a:t>
            </a:r>
            <a:r>
              <a:rPr lang="ja-JP" altLang="en-US" kern="0" dirty="0">
                <a:latin typeface="+mn-ea"/>
              </a:rPr>
              <a:t>共同創業者）の吸引力が大</a:t>
            </a:r>
            <a:endParaRPr lang="en-US" altLang="ja-JP" kern="0" dirty="0">
              <a:latin typeface="+mn-ea"/>
            </a:endParaRPr>
          </a:p>
          <a:p>
            <a:pPr lvl="2">
              <a:buFont typeface="Arial" panose="020B0604020202020204" pitchFamily="34" charset="0"/>
              <a:buChar char="•"/>
            </a:pPr>
            <a:r>
              <a:rPr lang="en-US" altLang="ja-JP" sz="2000" kern="0" dirty="0">
                <a:latin typeface="+mn-ea"/>
              </a:rPr>
              <a:t>UIDAI</a:t>
            </a:r>
            <a:r>
              <a:rPr lang="ja-JP" altLang="en-US" sz="2000" kern="0" dirty="0">
                <a:latin typeface="+mn-ea"/>
              </a:rPr>
              <a:t>にいながら</a:t>
            </a:r>
            <a:r>
              <a:rPr lang="en-US" altLang="ja-JP" sz="2000" kern="0" dirty="0" err="1">
                <a:latin typeface="+mn-ea"/>
              </a:rPr>
              <a:t>iSpirt</a:t>
            </a:r>
            <a:r>
              <a:rPr lang="ja-JP" altLang="en-US" sz="2000" kern="0" dirty="0">
                <a:latin typeface="+mn-ea"/>
              </a:rPr>
              <a:t>でボランティアをしていた例も</a:t>
            </a:r>
            <a:endParaRPr lang="en-US" altLang="ja-JP" sz="2000" kern="0" dirty="0">
              <a:latin typeface="+mn-ea"/>
            </a:endParaRPr>
          </a:p>
          <a:p>
            <a:pPr lvl="3">
              <a:buFont typeface="Wingdings" panose="05000000000000000000" pitchFamily="2" charset="2"/>
              <a:buChar char="ü"/>
            </a:pPr>
            <a:r>
              <a:rPr lang="en-US" altLang="ja-JP" kern="0" dirty="0">
                <a:latin typeface="+mn-ea"/>
              </a:rPr>
              <a:t>Pramod Varma</a:t>
            </a:r>
            <a:r>
              <a:rPr lang="ja-JP" altLang="en-US" kern="0" dirty="0">
                <a:latin typeface="+mn-ea"/>
              </a:rPr>
              <a:t>： </a:t>
            </a:r>
            <a:r>
              <a:rPr lang="en-US" altLang="ja-JP" kern="0" dirty="0">
                <a:latin typeface="+mn-ea"/>
              </a:rPr>
              <a:t>Chief Architect, UIDAI</a:t>
            </a:r>
            <a:r>
              <a:rPr lang="ja-JP" altLang="en-US" kern="0" dirty="0">
                <a:latin typeface="+mn-ea"/>
              </a:rPr>
              <a:t>（</a:t>
            </a:r>
            <a:r>
              <a:rPr lang="en-US" altLang="ja-JP" kern="0" dirty="0">
                <a:latin typeface="+mn-ea"/>
              </a:rPr>
              <a:t>2009</a:t>
            </a:r>
            <a:r>
              <a:rPr lang="ja-JP" altLang="en-US" kern="0" dirty="0">
                <a:latin typeface="+mn-ea"/>
              </a:rPr>
              <a:t>年～</a:t>
            </a:r>
            <a:r>
              <a:rPr lang="en-US" altLang="ja-JP" kern="0" dirty="0">
                <a:latin typeface="+mn-ea"/>
              </a:rPr>
              <a:t>2022</a:t>
            </a:r>
            <a:r>
              <a:rPr lang="ja-JP" altLang="en-US" kern="0" dirty="0">
                <a:latin typeface="+mn-ea"/>
              </a:rPr>
              <a:t>年）</a:t>
            </a:r>
            <a:endParaRPr lang="en-US" altLang="ja-JP" kern="0" dirty="0">
              <a:latin typeface="+mn-ea"/>
            </a:endParaRPr>
          </a:p>
          <a:p>
            <a:pPr lvl="2">
              <a:buFont typeface="Arial" panose="020B0604020202020204" pitchFamily="34" charset="0"/>
              <a:buChar char="•"/>
            </a:pPr>
            <a:endParaRPr lang="en-US" altLang="ja-JP" sz="2000" kern="0" dirty="0">
              <a:latin typeface="+mn-ea"/>
            </a:endParaRPr>
          </a:p>
          <a:p>
            <a:pPr lvl="2">
              <a:buFont typeface="Wingdings" panose="05000000000000000000" pitchFamily="2" charset="2"/>
              <a:buChar char="Ø"/>
            </a:pPr>
            <a:endParaRPr lang="en-US" altLang="ja-JP" sz="2000" kern="0" dirty="0">
              <a:latin typeface="+mn-ea"/>
              <a:ea typeface="+mn-ea"/>
            </a:endParaRPr>
          </a:p>
          <a:p>
            <a:pPr marL="0" indent="0"/>
            <a:endParaRPr lang="en-US" altLang="ja-JP" sz="2000" kern="0" dirty="0">
              <a:latin typeface="+mn-ea"/>
            </a:endParaRPr>
          </a:p>
          <a:p>
            <a:pPr marL="987425" lvl="3" indent="0">
              <a:buNone/>
            </a:pPr>
            <a:endParaRPr lang="en-US" altLang="ja-JP" sz="2400" kern="0" dirty="0">
              <a:latin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7C201D3D-0C84-D2A2-B92B-8CFA7875F97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
        <p:nvSpPr>
          <p:cNvPr id="3" name="スクロール: 横 2">
            <a:extLst>
              <a:ext uri="{FF2B5EF4-FFF2-40B4-BE49-F238E27FC236}">
                <a16:creationId xmlns:a16="http://schemas.microsoft.com/office/drawing/2014/main" id="{077842A9-11B1-C576-9B57-77C303D85FF7}"/>
              </a:ext>
            </a:extLst>
          </p:cNvPr>
          <p:cNvSpPr/>
          <p:nvPr/>
        </p:nvSpPr>
        <p:spPr bwMode="auto">
          <a:xfrm>
            <a:off x="7005228" y="5733256"/>
            <a:ext cx="2772308" cy="612068"/>
          </a:xfrm>
          <a:prstGeom prst="horizontalScroll">
            <a:avLst/>
          </a:prstGeom>
          <a:solidFill>
            <a:srgbClr val="D0F0F8"/>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1600" dirty="0"/>
              <a:t>UIDAI:</a:t>
            </a:r>
            <a:r>
              <a:rPr kumimoji="1" lang="ja-JP" altLang="en-US" sz="1600" dirty="0"/>
              <a:t>個人識別番号庁</a:t>
            </a:r>
          </a:p>
        </p:txBody>
      </p:sp>
    </p:spTree>
    <p:extLst>
      <p:ext uri="{BB962C8B-B14F-4D97-AF65-F5344CB8AC3E}">
        <p14:creationId xmlns:p14="http://schemas.microsoft.com/office/powerpoint/2010/main" val="336839327"/>
      </p:ext>
    </p:extLst>
  </p:cSld>
  <p:clrMapOvr>
    <a:masterClrMapping/>
  </p:clrMapOvr>
</p:sld>
</file>

<file path=ppt/theme/theme1.xml><?xml version="1.0" encoding="utf-8"?>
<a:theme xmlns:a="http://schemas.openxmlformats.org/drawingml/2006/main" name="20120112_提案書テンプレート_Ver.1.23">
  <a:themeElements>
    <a:clrScheme name="ユーザー定義 1">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20120112_提案書テンプレート_Ver.1.23">
      <a:majorFont>
        <a:latin typeface="Arial"/>
        <a:ea typeface="HGPｺﾞｼｯｸE"/>
        <a:cs typeface=""/>
      </a:majorFont>
      <a:minorFont>
        <a:latin typeface="Arial"/>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99"/>
        </a:solidFill>
        <a:ln w="9525" cap="flat" cmpd="sng" algn="ctr">
          <a:solidFill>
            <a:schemeClr val="accent1"/>
          </a:solidFill>
          <a:prstDash val="solid"/>
          <a:round/>
          <a:headEnd type="none" w="med" len="med"/>
          <a:tailEnd type="none" w="med" len="med"/>
        </a:ln>
        <a:effectLst/>
      </a:spPr>
      <a:bodyPr vert="horz" wrap="none" lIns="90000" tIns="46800" rIns="90000" bIns="46800" numCol="1" rtlCol="0" anchor="ctr" anchorCtr="0" compatLnSpc="1">
        <a:prstTxWarp prst="textNoShape">
          <a:avLst/>
        </a:prstTxWarp>
      </a:bodyPr>
      <a:lstStyle>
        <a:def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defRPr kumimoji="1" dirty="0" smtClean="0"/>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400" b="0" i="0" u="none" strike="noStrike" cap="none" normalizeH="0" baseline="0" smtClean="0">
            <a:ln>
              <a:noFill/>
            </a:ln>
            <a:solidFill>
              <a:schemeClr val="tx1"/>
            </a:solidFill>
            <a:effectLst/>
            <a:latin typeface="Arial" charset="0"/>
            <a:ea typeface="HGPｺﾞｼｯｸM" pitchFamily="50" charset="-128"/>
          </a:defRPr>
        </a:defPPr>
      </a:lstStyle>
    </a:lnDef>
  </a:objectDefaults>
  <a:extraClrSchemeLst>
    <a:extraClrScheme>
      <a:clrScheme name="20120112_提案書テンプレート_Ver.1.23 1">
        <a:dk1>
          <a:srgbClr val="000000"/>
        </a:dk1>
        <a:lt1>
          <a:srgbClr val="FFFFFF"/>
        </a:lt1>
        <a:dk2>
          <a:srgbClr val="000000"/>
        </a:dk2>
        <a:lt2>
          <a:srgbClr val="808080"/>
        </a:lt2>
        <a:accent1>
          <a:srgbClr val="6699FF"/>
        </a:accent1>
        <a:accent2>
          <a:srgbClr val="FF3300"/>
        </a:accent2>
        <a:accent3>
          <a:srgbClr val="FFFFFF"/>
        </a:accent3>
        <a:accent4>
          <a:srgbClr val="000000"/>
        </a:accent4>
        <a:accent5>
          <a:srgbClr val="B8CAFF"/>
        </a:accent5>
        <a:accent6>
          <a:srgbClr val="E72D00"/>
        </a:accent6>
        <a:hlink>
          <a:srgbClr val="00CC66"/>
        </a:hlink>
        <a:folHlink>
          <a:srgbClr val="FFCC00"/>
        </a:folHlink>
      </a:clrScheme>
      <a:clrMap bg1="lt1" tx1="dk1" bg2="lt2" tx2="dk2" accent1="accent1" accent2="accent2" accent3="accent3" accent4="accent4" accent5="accent5" accent6="accent6" hlink="hlink" folHlink="folHlink"/>
    </a:extraClrScheme>
    <a:extraClrScheme>
      <a:clrScheme name="20120112_提案書テンプレート_Ver.1.23 2">
        <a:dk1>
          <a:srgbClr val="000000"/>
        </a:dk1>
        <a:lt1>
          <a:srgbClr val="FFFFFF"/>
        </a:lt1>
        <a:dk2>
          <a:srgbClr val="000000"/>
        </a:dk2>
        <a:lt2>
          <a:srgbClr val="808080"/>
        </a:lt2>
        <a:accent1>
          <a:srgbClr val="DDDDDD"/>
        </a:accent1>
        <a:accent2>
          <a:srgbClr val="FFFF99"/>
        </a:accent2>
        <a:accent3>
          <a:srgbClr val="FFFFFF"/>
        </a:accent3>
        <a:accent4>
          <a:srgbClr val="000000"/>
        </a:accent4>
        <a:accent5>
          <a:srgbClr val="EBEBEB"/>
        </a:accent5>
        <a:accent6>
          <a:srgbClr val="E7E78A"/>
        </a:accent6>
        <a:hlink>
          <a:srgbClr val="00CC66"/>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EBA7AD5EF4F724BB53938B2F7DAA159" ma:contentTypeVersion="13" ma:contentTypeDescription="新しいドキュメントを作成します。" ma:contentTypeScope="" ma:versionID="175391fcb730f9ac3231492658ac331e">
  <xsd:schema xmlns:xsd="http://www.w3.org/2001/XMLSchema" xmlns:xs="http://www.w3.org/2001/XMLSchema" xmlns:p="http://schemas.microsoft.com/office/2006/metadata/properties" xmlns:ns3="0595cc44-20f1-45e8-b0b5-3572ebb7e29f" xmlns:ns4="5ca00721-b5e1-46d0-8102-ce18ef80c092" targetNamespace="http://schemas.microsoft.com/office/2006/metadata/properties" ma:root="true" ma:fieldsID="c627917065f543a448cf6e9d062a4933" ns3:_="" ns4:_="">
    <xsd:import namespace="0595cc44-20f1-45e8-b0b5-3572ebb7e29f"/>
    <xsd:import namespace="5ca00721-b5e1-46d0-8102-ce18ef80c09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95cc44-20f1-45e8-b0b5-3572ebb7e2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a00721-b5e1-46d0-8102-ce18ef80c092"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SharingHintHash" ma:index="18"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B9A457-F0E4-44E8-B02A-EBBB57FE855C}">
  <ds:schemaRefs>
    <ds:schemaRef ds:uri="http://schemas.microsoft.com/office/2006/metadata/longProperties"/>
  </ds:schemaRefs>
</ds:datastoreItem>
</file>

<file path=customXml/itemProps2.xml><?xml version="1.0" encoding="utf-8"?>
<ds:datastoreItem xmlns:ds="http://schemas.openxmlformats.org/officeDocument/2006/customXml" ds:itemID="{84D07CF6-D4D3-4FB2-9E9A-CBD9CCFDE77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5ca00721-b5e1-46d0-8102-ce18ef80c092"/>
    <ds:schemaRef ds:uri="0595cc44-20f1-45e8-b0b5-3572ebb7e29f"/>
    <ds:schemaRef ds:uri="http://www.w3.org/XML/1998/namespace"/>
    <ds:schemaRef ds:uri="http://purl.org/dc/dcmitype/"/>
  </ds:schemaRefs>
</ds:datastoreItem>
</file>

<file path=customXml/itemProps3.xml><?xml version="1.0" encoding="utf-8"?>
<ds:datastoreItem xmlns:ds="http://schemas.openxmlformats.org/officeDocument/2006/customXml" ds:itemID="{334E0595-443D-46A7-ACB1-EA3701264F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95cc44-20f1-45e8-b0b5-3572ebb7e29f"/>
    <ds:schemaRef ds:uri="5ca00721-b5e1-46d0-8102-ce18ef80c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0198A2-7180-4E5D-A574-DC5A9079B7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31676</TotalTime>
  <Words>1518</Words>
  <Application>Microsoft Office PowerPoint</Application>
  <PresentationFormat>A4 210 x 297 mm</PresentationFormat>
  <Paragraphs>282</Paragraphs>
  <Slides>25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HGPｺﾞｼｯｸE</vt:lpstr>
      <vt:lpstr>HGPｺﾞｼｯｸM</vt:lpstr>
      <vt:lpstr>ＭＳ Ｐゴシック</vt:lpstr>
      <vt:lpstr>Arial</vt:lpstr>
      <vt:lpstr>Times New Roman</vt:lpstr>
      <vt:lpstr>Wingdings</vt:lpstr>
      <vt:lpstr>20120112_提案書テンプレート_Ver.1.23</vt:lpstr>
      <vt:lpstr>AadhaarとIndia Stack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徳村 光太</dc:creator>
  <cp:lastModifiedBy>Takashi_Motoya@member.metro.tokyo.jp</cp:lastModifiedBy>
  <cp:revision>2232</cp:revision>
  <cp:lastPrinted>2020-12-21T02:58:48Z</cp:lastPrinted>
  <dcterms:created xsi:type="dcterms:W3CDTF">2009-03-03T04:17:42Z</dcterms:created>
  <dcterms:modified xsi:type="dcterms:W3CDTF">2023-11-20T02:28:41Z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0x0101009EBA7AD5EF4F724BB53938B2F7DAA159</vt:lpwstr>
  </property>
</Properties>
</file>