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>
        <p:scale>
          <a:sx n="75" d="100"/>
          <a:sy n="75" d="100"/>
        </p:scale>
        <p:origin x="72" y="-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5DED6-B0AA-EDC9-FC31-CCD1F5735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DD78FB-1B04-1243-4EE1-154512FE9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C0F60A-6CAC-7B13-BAEA-AF2C6790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2498D9-8A3B-5E89-FB6C-8E739BC2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9EF331-12D4-8AE2-D5A7-0CDCA758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21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0BB88-9690-B6A3-6982-7E060962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F81A33-FF7D-11B7-6C29-2A7844246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8A53F-A5C6-C191-4236-DFA425B9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F22A1F-E7D0-198C-F886-1813BB67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9999C5-E5DF-1203-0725-C8DAE98D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8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3AB953-A066-8A15-D59D-E5799D3F7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E48A7C-E096-084C-9E8F-588C7842C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E400DF-0739-19BD-BF39-E570D147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5A05C-1AAB-2D5C-229F-82AC501B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2A31D2-826D-A063-543D-C348D4F7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1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82FDA6-6A5C-8366-B1D2-88F6117A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5A03FC-3695-2E4B-F1F7-B205205A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05D7B3-0A99-072B-D0A5-D46E6E12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724A74-0F3C-B9FE-33FB-2C8F3A74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75381B-1968-E757-8161-80BDD163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61BC3-B57F-8B54-9139-DE9C06DC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91CE5F-7190-1293-FE2D-450695F8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46052-CC07-488D-F13A-A41D43AC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738C8-01DE-04DB-CD14-C96902CC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7F6D51-31AC-B954-491A-A55E2DB3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0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B7A4E-8060-FE4F-35C9-C3A42B0D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74BBDF-C632-E236-73C1-348ACF31D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2B5DC9-5338-4545-7C8E-DE882EB9A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8DA803-D22A-FB9E-12C5-B9ECE1F1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F4193E-E9B8-F37E-BE0E-7422C43E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CBE619-08EE-6CB0-7161-441C2650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63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CE2EA-34DE-24A7-4091-490EDB42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6E737D-FD36-FF95-C882-F52633B3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BDE56A-9917-17C3-5DC2-83DC09AFA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DAC41F-1BF1-73D4-540F-FCBF2E65F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CD3E68-F436-4466-84BE-9153C67D0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08C775-3409-6DFD-98A8-2DB98641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E71A0B-A49B-D2F0-BF73-DF77304E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33E2B1-268B-743E-A864-CA5B67A1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8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132CD-AA69-43F2-6EB6-A1ED07E1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70B676-35D2-B427-B5CA-4D041F37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9828C5-5DF8-40AE-B0BC-0B53A40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1E5492-3C75-C981-8F66-AB062F5B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58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F78EE2-E264-3643-37D9-BDDFFFC4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9D3CAE-1E0A-C629-A03D-8BEA4DA4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B75994-FFC2-B36A-18DF-A3389BC8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33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B6679-FE78-4976-A7C4-FCCC8BEE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574535-B892-2593-EC3C-603DD4FD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977335-875F-0D7E-7E0D-CF7C9B05B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26E01F-DEC6-5C11-BE78-DC0BC3F6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441F39-8B35-F1A9-BB0C-E9EFAD41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F95CD-087F-B4E8-4879-3628AF7C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8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B8C88-2876-DC9F-6856-54F8ADAE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65AA56-BFE1-36A1-18BC-6C09DFB38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96EF8F-8269-8965-8AC3-A85048FF3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143E7D-E454-18A5-19ED-F9DC17F5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3D0-A629-480B-90E8-EE3BD739D065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BBC1D4-DACE-95EC-8B94-CE4C4E05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D85D7D-7237-1C2A-4D52-F76234BD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79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8B1C35-8632-6A63-4A9B-D8D99A6A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400EC9-C169-DF69-0246-FD156FF57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85C49-69A7-FF16-A05B-4199D446D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13D0-A629-480B-90E8-EE3BD739D065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A691F0-8E4B-9EDD-FC7E-47514FFA1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BCBB3A-1BC4-4772-1441-C1A4FE7C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1E4E-B38F-4E00-BF8F-EB8E20DE25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78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36AD5D-7948-E40A-A91A-313853716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4220" y="20275"/>
            <a:ext cx="6160220" cy="579004"/>
          </a:xfrm>
        </p:spPr>
        <p:txBody>
          <a:bodyPr>
            <a:noAutofit/>
          </a:bodyPr>
          <a:lstStyle/>
          <a:p>
            <a:r>
              <a:rPr lang="ja-JP" altLang="ja-JP" sz="6000" b="1" kern="100" dirty="0"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つながる</a:t>
            </a:r>
            <a:endParaRPr lang="ja-JP" altLang="ja-JP" sz="6000" kern="100" dirty="0">
              <a:effectLst/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A690AB6A-60B4-C9BF-9382-7036D242683D}"/>
              </a:ext>
            </a:extLst>
          </p:cNvPr>
          <p:cNvSpPr txBox="1">
            <a:spLocks/>
          </p:cNvSpPr>
          <p:nvPr/>
        </p:nvSpPr>
        <p:spPr>
          <a:xfrm>
            <a:off x="-64221" y="908001"/>
            <a:ext cx="6160223" cy="505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6000" b="1" dirty="0"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行政サービス</a:t>
            </a:r>
            <a:endParaRPr lang="ja-JP" altLang="ja-JP" sz="6000" kern="100" dirty="0"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58E7F2FF-C9B4-54BE-BC71-05ED491D9B9B}"/>
              </a:ext>
            </a:extLst>
          </p:cNvPr>
          <p:cNvSpPr txBox="1">
            <a:spLocks/>
          </p:cNvSpPr>
          <p:nvPr/>
        </p:nvSpPr>
        <p:spPr>
          <a:xfrm>
            <a:off x="1142845" y="1852177"/>
            <a:ext cx="3746090" cy="307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800" b="1" dirty="0"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-1.0</a:t>
            </a:r>
            <a:endParaRPr lang="ja-JP" altLang="ja-JP" sz="4800" b="1" kern="100" dirty="0"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0B08DF5-6F4E-8CF3-7384-B2C4FC338298}"/>
              </a:ext>
            </a:extLst>
          </p:cNvPr>
          <p:cNvSpPr txBox="1">
            <a:spLocks/>
          </p:cNvSpPr>
          <p:nvPr/>
        </p:nvSpPr>
        <p:spPr>
          <a:xfrm>
            <a:off x="1142845" y="2667876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次世代の</a:t>
            </a:r>
            <a:endParaRPr lang="en-US" altLang="ja-JP" sz="1800" b="1" dirty="0">
              <a:solidFill>
                <a:srgbClr val="996633"/>
              </a:solidFill>
              <a:effectLst/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デジタル公共インフラを考える</a:t>
            </a:r>
            <a:endParaRPr lang="ja-JP" altLang="ja-JP" sz="1800" kern="100" dirty="0">
              <a:solidFill>
                <a:srgbClr val="996633"/>
              </a:solidFill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24465DD9-EEE8-0FB2-3443-BA3A25E34F65}"/>
              </a:ext>
            </a:extLst>
          </p:cNvPr>
          <p:cNvSpPr txBox="1">
            <a:spLocks/>
          </p:cNvSpPr>
          <p:nvPr/>
        </p:nvSpPr>
        <p:spPr>
          <a:xfrm>
            <a:off x="1142845" y="3329776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～インディアスタックの衝撃～</a:t>
            </a:r>
            <a:endParaRPr lang="ja-JP" altLang="ja-JP" sz="1800" kern="100" dirty="0">
              <a:solidFill>
                <a:srgbClr val="996633"/>
              </a:solidFill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B5FA3CBC-0541-1B5A-A6D6-7FFB7D5825E3}"/>
              </a:ext>
            </a:extLst>
          </p:cNvPr>
          <p:cNvSpPr txBox="1">
            <a:spLocks/>
          </p:cNvSpPr>
          <p:nvPr/>
        </p:nvSpPr>
        <p:spPr>
          <a:xfrm>
            <a:off x="1142845" y="3991676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5400" b="1" dirty="0"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元谷 崇</a:t>
            </a:r>
            <a:endParaRPr lang="ja-JP" altLang="ja-JP" sz="5400" kern="100" dirty="0"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420877FB-4BCC-F831-A356-2C37593E3D4F}"/>
              </a:ext>
            </a:extLst>
          </p:cNvPr>
          <p:cNvSpPr txBox="1">
            <a:spLocks/>
          </p:cNvSpPr>
          <p:nvPr/>
        </p:nvSpPr>
        <p:spPr>
          <a:xfrm>
            <a:off x="6180882" y="599279"/>
            <a:ext cx="6160220" cy="579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6000" b="1" kern="100" dirty="0"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つながる</a:t>
            </a:r>
            <a:endParaRPr lang="ja-JP" altLang="ja-JP" sz="6000" kern="100" dirty="0"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A9B98E-2084-004E-FCA7-CA50896F3008}"/>
              </a:ext>
            </a:extLst>
          </p:cNvPr>
          <p:cNvSpPr txBox="1">
            <a:spLocks/>
          </p:cNvSpPr>
          <p:nvPr/>
        </p:nvSpPr>
        <p:spPr>
          <a:xfrm>
            <a:off x="6180881" y="1487005"/>
            <a:ext cx="6160223" cy="505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6000" b="1" dirty="0"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行政サービス</a:t>
            </a:r>
            <a:endParaRPr lang="ja-JP" altLang="ja-JP" sz="6000" kern="100" dirty="0"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09C86DDE-B747-0298-CBDB-5F35962D6825}"/>
              </a:ext>
            </a:extLst>
          </p:cNvPr>
          <p:cNvSpPr txBox="1">
            <a:spLocks/>
          </p:cNvSpPr>
          <p:nvPr/>
        </p:nvSpPr>
        <p:spPr>
          <a:xfrm>
            <a:off x="7387947" y="2431181"/>
            <a:ext cx="3746090" cy="307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800" b="1" dirty="0"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-1.0</a:t>
            </a:r>
            <a:endParaRPr lang="ja-JP" altLang="ja-JP" sz="4800" b="1" kern="100" dirty="0"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F28D35E2-BE1A-B61D-8B01-4CDFBF4845C0}"/>
              </a:ext>
            </a:extLst>
          </p:cNvPr>
          <p:cNvSpPr txBox="1">
            <a:spLocks/>
          </p:cNvSpPr>
          <p:nvPr/>
        </p:nvSpPr>
        <p:spPr>
          <a:xfrm>
            <a:off x="7387947" y="3246880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次世代の</a:t>
            </a:r>
            <a:endParaRPr lang="en-US" altLang="ja-JP" sz="1800" b="1" dirty="0">
              <a:solidFill>
                <a:srgbClr val="996633"/>
              </a:solidFill>
              <a:effectLst/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デジタル公共インフラを考える</a:t>
            </a:r>
            <a:endParaRPr lang="ja-JP" altLang="ja-JP" sz="1800" kern="100" dirty="0">
              <a:solidFill>
                <a:srgbClr val="996633"/>
              </a:solidFill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EC3BF6D7-7202-4AEA-0297-AE993DD13A1B}"/>
              </a:ext>
            </a:extLst>
          </p:cNvPr>
          <p:cNvSpPr txBox="1">
            <a:spLocks/>
          </p:cNvSpPr>
          <p:nvPr/>
        </p:nvSpPr>
        <p:spPr>
          <a:xfrm>
            <a:off x="7387947" y="3908780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～インディアスタックの衝撃～</a:t>
            </a:r>
            <a:endParaRPr lang="ja-JP" altLang="ja-JP" sz="1800" kern="100" dirty="0">
              <a:solidFill>
                <a:srgbClr val="996633"/>
              </a:solidFill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字幕 2">
            <a:extLst>
              <a:ext uri="{FF2B5EF4-FFF2-40B4-BE49-F238E27FC236}">
                <a16:creationId xmlns:a16="http://schemas.microsoft.com/office/drawing/2014/main" id="{549ED2FD-14C0-956F-723F-6192C1F0F631}"/>
              </a:ext>
            </a:extLst>
          </p:cNvPr>
          <p:cNvSpPr txBox="1">
            <a:spLocks/>
          </p:cNvSpPr>
          <p:nvPr/>
        </p:nvSpPr>
        <p:spPr>
          <a:xfrm>
            <a:off x="7387947" y="4570680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5400" b="1" dirty="0"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元谷 崇</a:t>
            </a:r>
            <a:endParaRPr lang="ja-JP" altLang="ja-JP" sz="5400" kern="100" dirty="0"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4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36AD5D-7948-E40A-A91A-313853716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4220" y="20275"/>
            <a:ext cx="6160220" cy="579004"/>
          </a:xfrm>
        </p:spPr>
        <p:txBody>
          <a:bodyPr>
            <a:noAutofit/>
          </a:bodyPr>
          <a:lstStyle/>
          <a:p>
            <a:r>
              <a:rPr lang="ja-JP" altLang="ja-JP" sz="6000" b="1" kern="100" dirty="0">
                <a:effectLst/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つながる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A690AB6A-60B4-C9BF-9382-7036D242683D}"/>
              </a:ext>
            </a:extLst>
          </p:cNvPr>
          <p:cNvSpPr txBox="1">
            <a:spLocks/>
          </p:cNvSpPr>
          <p:nvPr/>
        </p:nvSpPr>
        <p:spPr>
          <a:xfrm>
            <a:off x="-64221" y="908001"/>
            <a:ext cx="6160223" cy="505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6000" b="1" dirty="0">
                <a:effectLst/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行政サービス</a:t>
            </a:r>
            <a:endParaRPr lang="ja-JP" altLang="ja-JP" sz="6000" b="1" kern="100" dirty="0">
              <a:latin typeface="AR P丸ゴシック体M" panose="020B0600010101010101" pitchFamily="50" charset="-128"/>
              <a:ea typeface="AR P丸ゴシック体M" panose="020B0600010101010101" pitchFamily="50" charset="-128"/>
              <a:cs typeface="Times New Roman" panose="02020603050405020304" pitchFamily="18" charset="0"/>
            </a:endParaRP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58E7F2FF-C9B4-54BE-BC71-05ED491D9B9B}"/>
              </a:ext>
            </a:extLst>
          </p:cNvPr>
          <p:cNvSpPr txBox="1">
            <a:spLocks/>
          </p:cNvSpPr>
          <p:nvPr/>
        </p:nvSpPr>
        <p:spPr>
          <a:xfrm>
            <a:off x="1142845" y="1852177"/>
            <a:ext cx="3746090" cy="307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6000" b="1" dirty="0">
                <a:effectLst/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-</a:t>
            </a:r>
            <a:r>
              <a:rPr lang="ja-JP" altLang="en-US" sz="6000" b="1" dirty="0">
                <a:effectLst/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１．０</a:t>
            </a:r>
            <a:endParaRPr lang="ja-JP" altLang="ja-JP" sz="6000" b="1" kern="100" dirty="0">
              <a:latin typeface="AR P丸ゴシック体M" panose="020B0600010101010101" pitchFamily="50" charset="-128"/>
              <a:ea typeface="AR P丸ゴシック体M" panose="020B0600010101010101" pitchFamily="50" charset="-128"/>
              <a:cs typeface="Times New Roman" panose="02020603050405020304" pitchFamily="18" charset="0"/>
            </a:endParaRP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0B08DF5-6F4E-8CF3-7384-B2C4FC338298}"/>
              </a:ext>
            </a:extLst>
          </p:cNvPr>
          <p:cNvSpPr txBox="1">
            <a:spLocks/>
          </p:cNvSpPr>
          <p:nvPr/>
        </p:nvSpPr>
        <p:spPr>
          <a:xfrm>
            <a:off x="1142845" y="2866324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0033"/>
                </a:solidFill>
                <a:effectLst/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次世代の</a:t>
            </a:r>
            <a:endParaRPr lang="en-US" altLang="ja-JP" sz="1800" b="1" dirty="0">
              <a:solidFill>
                <a:srgbClr val="990033"/>
              </a:solidFill>
              <a:effectLst/>
              <a:latin typeface="AR P丸ゴシック体M" panose="020B0600010101010101" pitchFamily="50" charset="-128"/>
              <a:ea typeface="AR P丸ゴシック体M" panose="020B0600010101010101" pitchFamily="50" charset="-128"/>
              <a:cs typeface="Times New Roman" panose="02020603050405020304" pitchFamily="18" charset="0"/>
            </a:endParaRPr>
          </a:p>
          <a:p>
            <a:r>
              <a:rPr lang="ja-JP" altLang="ja-JP" sz="1800" b="1" dirty="0">
                <a:solidFill>
                  <a:srgbClr val="990033"/>
                </a:solidFill>
                <a:effectLst/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デジタル公共インフラを考える</a:t>
            </a:r>
            <a:endParaRPr lang="ja-JP" altLang="ja-JP" sz="1800" b="1" kern="100" dirty="0">
              <a:solidFill>
                <a:srgbClr val="990033"/>
              </a:solidFill>
              <a:latin typeface="AR P丸ゴシック体M" panose="020B0600010101010101" pitchFamily="50" charset="-128"/>
              <a:ea typeface="AR P丸ゴシック体M" panose="020B0600010101010101" pitchFamily="50" charset="-128"/>
              <a:cs typeface="Times New Roman" panose="02020603050405020304" pitchFamily="18" charset="0"/>
            </a:endParaRP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24465DD9-EEE8-0FB2-3443-BA3A25E34F65}"/>
              </a:ext>
            </a:extLst>
          </p:cNvPr>
          <p:cNvSpPr txBox="1">
            <a:spLocks/>
          </p:cNvSpPr>
          <p:nvPr/>
        </p:nvSpPr>
        <p:spPr>
          <a:xfrm>
            <a:off x="1142845" y="3528224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0033"/>
                </a:solidFill>
                <a:effectLst/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～インディアスタックの衝撃～</a:t>
            </a:r>
            <a:endParaRPr lang="ja-JP" altLang="ja-JP" sz="1800" b="1" kern="100" dirty="0">
              <a:solidFill>
                <a:srgbClr val="990033"/>
              </a:solidFill>
              <a:latin typeface="AR P丸ゴシック体M" panose="020B0600010101010101" pitchFamily="50" charset="-128"/>
              <a:ea typeface="AR P丸ゴシック体M" panose="020B0600010101010101" pitchFamily="50" charset="-128"/>
              <a:cs typeface="Times New Roman" panose="02020603050405020304" pitchFamily="18" charset="0"/>
            </a:endParaRPr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B5FA3CBC-0541-1B5A-A6D6-7FFB7D5825E3}"/>
              </a:ext>
            </a:extLst>
          </p:cNvPr>
          <p:cNvSpPr txBox="1">
            <a:spLocks/>
          </p:cNvSpPr>
          <p:nvPr/>
        </p:nvSpPr>
        <p:spPr>
          <a:xfrm>
            <a:off x="1142845" y="4529288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2800" b="1" dirty="0">
                <a:effectLst/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元谷 崇</a:t>
            </a:r>
            <a:endParaRPr lang="ja-JP" altLang="ja-JP" sz="2800" kern="100" dirty="0">
              <a:latin typeface="AR P丸ゴシック体M" panose="020B0600010101010101" pitchFamily="50" charset="-128"/>
              <a:ea typeface="AR P丸ゴシック体M" panose="020B0600010101010101" pitchFamily="50" charset="-128"/>
              <a:cs typeface="Times New Roman" panose="02020603050405020304" pitchFamily="18" charset="0"/>
            </a:endParaRPr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420877FB-4BCC-F831-A356-2C37593E3D4F}"/>
              </a:ext>
            </a:extLst>
          </p:cNvPr>
          <p:cNvSpPr txBox="1">
            <a:spLocks/>
          </p:cNvSpPr>
          <p:nvPr/>
        </p:nvSpPr>
        <p:spPr>
          <a:xfrm>
            <a:off x="6180882" y="599279"/>
            <a:ext cx="6160220" cy="579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6000" b="1" kern="100" dirty="0"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つながる</a:t>
            </a:r>
            <a:endParaRPr lang="ja-JP" altLang="ja-JP" sz="6000" kern="100" dirty="0"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3A9B98E-2084-004E-FCA7-CA50896F3008}"/>
              </a:ext>
            </a:extLst>
          </p:cNvPr>
          <p:cNvSpPr txBox="1">
            <a:spLocks/>
          </p:cNvSpPr>
          <p:nvPr/>
        </p:nvSpPr>
        <p:spPr>
          <a:xfrm>
            <a:off x="6180881" y="1487005"/>
            <a:ext cx="6160223" cy="505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6000" b="1" dirty="0"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行政サービス</a:t>
            </a:r>
            <a:endParaRPr lang="ja-JP" altLang="ja-JP" sz="6000" kern="100" dirty="0"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09C86DDE-B747-0298-CBDB-5F35962D6825}"/>
              </a:ext>
            </a:extLst>
          </p:cNvPr>
          <p:cNvSpPr txBox="1">
            <a:spLocks/>
          </p:cNvSpPr>
          <p:nvPr/>
        </p:nvSpPr>
        <p:spPr>
          <a:xfrm>
            <a:off x="7387947" y="2431181"/>
            <a:ext cx="3746090" cy="307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800" b="1" dirty="0">
                <a:effectLst/>
                <a:latin typeface="AR顏眞楷書体H" panose="020B0609010101010101" pitchFamily="49" charset="-128"/>
                <a:ea typeface="AR顏眞楷書体H" panose="020B0609010101010101" pitchFamily="49" charset="-128"/>
                <a:cs typeface="Times New Roman" panose="02020603050405020304" pitchFamily="18" charset="0"/>
              </a:rPr>
              <a:t>-1.0</a:t>
            </a:r>
            <a:endParaRPr lang="ja-JP" altLang="ja-JP" sz="4800" b="1" kern="100" dirty="0">
              <a:latin typeface="AR顏眞楷書体H" panose="020B0609010101010101" pitchFamily="49" charset="-128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F28D35E2-BE1A-B61D-8B01-4CDFBF4845C0}"/>
              </a:ext>
            </a:extLst>
          </p:cNvPr>
          <p:cNvSpPr txBox="1">
            <a:spLocks/>
          </p:cNvSpPr>
          <p:nvPr/>
        </p:nvSpPr>
        <p:spPr>
          <a:xfrm>
            <a:off x="7387947" y="3246880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次世代の</a:t>
            </a:r>
            <a:endParaRPr lang="en-US" altLang="ja-JP" sz="1800" b="1" dirty="0">
              <a:solidFill>
                <a:srgbClr val="996633"/>
              </a:solidFill>
              <a:effectLst/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デジタル公共インフラを考える</a:t>
            </a:r>
            <a:endParaRPr lang="ja-JP" altLang="ja-JP" sz="1800" kern="100" dirty="0">
              <a:solidFill>
                <a:srgbClr val="996633"/>
              </a:solidFill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EC3BF6D7-7202-4AEA-0297-AE993DD13A1B}"/>
              </a:ext>
            </a:extLst>
          </p:cNvPr>
          <p:cNvSpPr txBox="1">
            <a:spLocks/>
          </p:cNvSpPr>
          <p:nvPr/>
        </p:nvSpPr>
        <p:spPr>
          <a:xfrm>
            <a:off x="7387947" y="3908780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800" b="1" dirty="0">
                <a:solidFill>
                  <a:srgbClr val="996633"/>
                </a:solidFill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～インディアスタックの衝撃～</a:t>
            </a:r>
            <a:endParaRPr lang="ja-JP" altLang="ja-JP" sz="1800" kern="100" dirty="0">
              <a:solidFill>
                <a:srgbClr val="996633"/>
              </a:solidFill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字幕 2">
            <a:extLst>
              <a:ext uri="{FF2B5EF4-FFF2-40B4-BE49-F238E27FC236}">
                <a16:creationId xmlns:a16="http://schemas.microsoft.com/office/drawing/2014/main" id="{549ED2FD-14C0-956F-723F-6192C1F0F631}"/>
              </a:ext>
            </a:extLst>
          </p:cNvPr>
          <p:cNvSpPr txBox="1">
            <a:spLocks/>
          </p:cNvSpPr>
          <p:nvPr/>
        </p:nvSpPr>
        <p:spPr>
          <a:xfrm>
            <a:off x="7387947" y="4570680"/>
            <a:ext cx="3746090" cy="67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5400" b="1" dirty="0">
                <a:effectLst/>
                <a:latin typeface="+mj-lt"/>
                <a:ea typeface="AR顏眞楷書体H" panose="020B0609010101010101" pitchFamily="49" charset="-128"/>
                <a:cs typeface="Times New Roman" panose="02020603050405020304" pitchFamily="18" charset="0"/>
              </a:rPr>
              <a:t>元谷 崇</a:t>
            </a:r>
            <a:endParaRPr lang="ja-JP" altLang="ja-JP" sz="5400" kern="100" dirty="0">
              <a:latin typeface="+mj-lt"/>
              <a:ea typeface="AR顏眞楷書体H" panose="020B0609010101010101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字幕 2">
            <a:extLst>
              <a:ext uri="{FF2B5EF4-FFF2-40B4-BE49-F238E27FC236}">
                <a16:creationId xmlns:a16="http://schemas.microsoft.com/office/drawing/2014/main" id="{43F134D8-67FF-2FFF-B3F7-A9F57923F012}"/>
              </a:ext>
            </a:extLst>
          </p:cNvPr>
          <p:cNvSpPr txBox="1">
            <a:spLocks/>
          </p:cNvSpPr>
          <p:nvPr/>
        </p:nvSpPr>
        <p:spPr>
          <a:xfrm>
            <a:off x="6180879" y="571856"/>
            <a:ext cx="332211" cy="4767625"/>
          </a:xfrm>
          <a:prstGeom prst="rect">
            <a:avLst/>
          </a:prstGeom>
        </p:spPr>
        <p:txBody>
          <a:bodyPr vert="eaVert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つ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な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が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る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行　政　サ　</a:t>
            </a:r>
            <a:r>
              <a:rPr lang="en-US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―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ビ　ス　</a:t>
            </a:r>
            <a:r>
              <a:rPr lang="en-US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 ―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</a:t>
            </a:r>
            <a:r>
              <a:rPr lang="en-US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1</a:t>
            </a:r>
            <a:r>
              <a:rPr lang="ja-JP" altLang="en-US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　･　</a:t>
            </a:r>
            <a:r>
              <a:rPr lang="en-US" altLang="ja-JP" sz="900" b="1" kern="100" dirty="0">
                <a:latin typeface="AR P丸ゴシック体M" panose="020B0600010101010101" pitchFamily="50" charset="-128"/>
                <a:ea typeface="AR P丸ゴシック体M" panose="020B0600010101010101" pitchFamily="50" charset="-128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104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94</Words>
  <Application>Microsoft Office PowerPoint</Application>
  <PresentationFormat>ワイド画面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AR P丸ゴシック体M</vt:lpstr>
      <vt:lpstr>AR顏眞楷書体H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崇 元谷</dc:creator>
  <cp:lastModifiedBy>崇 元谷</cp:lastModifiedBy>
  <cp:revision>2</cp:revision>
  <dcterms:created xsi:type="dcterms:W3CDTF">2024-01-14T13:39:17Z</dcterms:created>
  <dcterms:modified xsi:type="dcterms:W3CDTF">2024-01-14T15:06:58Z</dcterms:modified>
</cp:coreProperties>
</file>