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cf617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cf617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d8c3e7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d8c3e7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d8c3e76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d8c3e76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Magic Dashboard Setup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Ruling Filters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Graphs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Magic Kingdom Map </a:t>
            </a:r>
            <a:r>
              <a:rPr lang="en"/>
              <a:t>Bubble (Wait Times with tooltips)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 Gauge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Precipitation Gauge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Ride Wait Time Bar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Legend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Ride(s)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Temp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Precipitation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 Schools in Session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	- Tools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- background script for website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- website page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app - web application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- database source of information for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- style sheet for background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