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d8c3e76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ed8c3e76b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ed8c3e76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ed8c3e76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ed8c3e76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ed8c3e76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ed8c3e76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ed8c3e76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ed8c3e76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ed8c3e76b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ed8c3e76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ed8c3e76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uringplans.com/walt-disney-world/crowd-calendar#DataS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Magic Presentation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Look at Disney Wait Times Data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dirty="0"/>
              <a:t>Disney World is an extremely popular tourist destination, with Magic Kingdom being the most well-known parks on the campus.  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The 50</a:t>
            </a:r>
            <a:r>
              <a:rPr lang="en-US" baseline="30000" dirty="0"/>
              <a:t>th</a:t>
            </a:r>
            <a:r>
              <a:rPr lang="en-US" dirty="0"/>
              <a:t> Anniversary celebration will be on </a:t>
            </a:r>
            <a:r>
              <a:rPr lang="en-US"/>
              <a:t>October 1</a:t>
            </a:r>
            <a:r>
              <a:rPr lang="en-US" baseline="30000"/>
              <a:t>st</a:t>
            </a:r>
            <a:r>
              <a:rPr lang="en-US"/>
              <a:t>.  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We chose to look at DisneyWorld data regarding wait times to draw correlations between wait times and specific conditions such as average temperature and local schools in session.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Seek To Answer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What are the metrics that impact ride wait times?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2.    What times of the year can higher ride wait times be expected?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 Sources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specific data, weather data, and school data are gathered from 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TouringPlans.com. TouringPlans.com is a trip planning tool that makes their source data publicly available.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7 Dwarfs Train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Big Thunder Mountain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Haunted Mansion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It’s A Small World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Peter Pan’s Flight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Pirates of the Caribbean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Space Mountain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Splash Mountain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Resources: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https://touringplans.com/walt-disney-world/crowd-calendar#DataSets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Summary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Merged 8 ride files and features metadata into single dataframe by date.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 the “actual wait time” as our primary target variable.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null or improbable values as incorrect data.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Chose temperature, precipitation, schools in session, and proximity to holidays as factors to investigate. 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88B0A8-70CF-AB96-70AF-44837595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721" y="3064725"/>
            <a:ext cx="6020827" cy="173587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E8C71D-279E-E49B-3353-44CC577D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3" y="2951159"/>
            <a:ext cx="1524304" cy="19405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Summary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568925"/>
            <a:ext cx="7030500" cy="29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chose a Balanced Random Forest Classifier model to determine if ride wait time data could be accurately predicted by the chosen features.  We also aimed to identify the feature importance hierarchy.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average temperature for the day accounted for 14.5% of the weight dependency.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day of the year accounted for 13.4%.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percentage of schools in session across the US accounted for 11.9%.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32259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Ruling Filters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Dependent Graphs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Dependent Legend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4529550" y="1597875"/>
            <a:ext cx="37128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Tools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Flask app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MongoDB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321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Maven Pro</vt:lpstr>
      <vt:lpstr>Arial</vt:lpstr>
      <vt:lpstr>Nunito</vt:lpstr>
      <vt:lpstr>Momentum</vt:lpstr>
      <vt:lpstr>Time of Magic Presentation</vt:lpstr>
      <vt:lpstr>Why Look at Disney Wait Times Data</vt:lpstr>
      <vt:lpstr>What We Seek To Answer</vt:lpstr>
      <vt:lpstr>Description of Data Sources</vt:lpstr>
      <vt:lpstr>Data Exploration Summary</vt:lpstr>
      <vt:lpstr>Data Analysis Summary</vt:lpstr>
      <vt:lpstr>Dashboard Blueprint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of Magic Presentation</dc:title>
  <dc:creator>Ryan</dc:creator>
  <cp:lastModifiedBy>Ryan Motykowski</cp:lastModifiedBy>
  <cp:revision>1</cp:revision>
  <dcterms:modified xsi:type="dcterms:W3CDTF">2022-08-18T14:14:05Z</dcterms:modified>
</cp:coreProperties>
</file>