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d8c3e76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d8c3e76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d8c3e76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d8c3e76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ed8c3e76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ed8c3e76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ed8c3e76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ed8c3e76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ed8c3e76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ed8c3e76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ed8c3e7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ed8c3e7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uringplans.com/walt-disney-world/crowd-calendar#DataSe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Magic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Look at Disney Wait Times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selected Disney Wait Times as the topic for our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chose to look at DisneyWorld data regarding wait times to draw correlations between wait times and specific conditions such as average temperature and local schools in session.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Seek To Answer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metrics that impact general wait times?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times of year that a high wait time can be expected?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Sources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specific data, weather data, and school data are gathered from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TouringPlans.com. TouringPlans.com is a trip planning tool that makes their source data publicly available.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7 Dwarfs Train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Big Thunder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Haunted Mansion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It’s A Small World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Peter Pan’s Flight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Pirates of the Caribbean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Space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Splash Mountain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Resources: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https://touringplans.com/walt-disney-world/crowd-calendar#DataSets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Summary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8 ride files and features metadata into single dataframe by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the “actual wait time” as our primary target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null or improbable values as incorrect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temperature, precipitation, schools in session, and proximity to holidays as factors to investigate.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Summary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55675"/>
            <a:ext cx="70305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a Balanced Random Forest Classifier model to identify which feature of the dataset the wait time variable is most dependent 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average temperature for the day accounted for </a:t>
            </a:r>
            <a:r>
              <a:rPr lang="en"/>
              <a:t>14.5% of the weight dependency.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day of the year accounted for 13.4%.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percentage of schools in session across the US accounted for 11.9%.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3225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Ruling Filters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Graphs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Legend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4529550" y="1597875"/>
            <a:ext cx="37128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Flask app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MongoDB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