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unrayo Akinsanya" userId="2bb64e5bdafcbacf" providerId="LiveId" clId="{29F2BCEA-0512-4B48-B4B4-B5D8FA5F9A9F}"/>
    <pc:docChg chg="undo custSel addSld delSld modSld">
      <pc:chgData name="Motunrayo Akinsanya" userId="2bb64e5bdafcbacf" providerId="LiveId" clId="{29F2BCEA-0512-4B48-B4B4-B5D8FA5F9A9F}" dt="2024-05-23T10:10:33.488" v="455" actId="20577"/>
      <pc:docMkLst>
        <pc:docMk/>
      </pc:docMkLst>
      <pc:sldChg chg="addSp modSp mod setBg">
        <pc:chgData name="Motunrayo Akinsanya" userId="2bb64e5bdafcbacf" providerId="LiveId" clId="{29F2BCEA-0512-4B48-B4B4-B5D8FA5F9A9F}" dt="2024-05-23T10:10:33.488" v="455" actId="20577"/>
        <pc:sldMkLst>
          <pc:docMk/>
          <pc:sldMk cId="3381920050" sldId="256"/>
        </pc:sldMkLst>
        <pc:spChg chg="mod">
          <ac:chgData name="Motunrayo Akinsanya" userId="2bb64e5bdafcbacf" providerId="LiveId" clId="{29F2BCEA-0512-4B48-B4B4-B5D8FA5F9A9F}" dt="2024-05-23T10:10:33.488" v="455" actId="20577"/>
          <ac:spMkLst>
            <pc:docMk/>
            <pc:sldMk cId="3381920050" sldId="256"/>
            <ac:spMk id="2" creationId="{EDA0F21C-9C1A-3008-07AD-BECD1D88AC2A}"/>
          </ac:spMkLst>
        </pc:spChg>
        <pc:spChg chg="mod">
          <ac:chgData name="Motunrayo Akinsanya" userId="2bb64e5bdafcbacf" providerId="LiveId" clId="{29F2BCEA-0512-4B48-B4B4-B5D8FA5F9A9F}" dt="2024-05-23T10:05:48.382" v="429" actId="26606"/>
          <ac:spMkLst>
            <pc:docMk/>
            <pc:sldMk cId="3381920050" sldId="256"/>
            <ac:spMk id="3" creationId="{4524781A-79AD-C8A9-2B8C-3F437FE6D63D}"/>
          </ac:spMkLst>
        </pc:spChg>
        <pc:spChg chg="add">
          <ac:chgData name="Motunrayo Akinsanya" userId="2bb64e5bdafcbacf" providerId="LiveId" clId="{29F2BCEA-0512-4B48-B4B4-B5D8FA5F9A9F}" dt="2024-05-23T10:05:48.382" v="429" actId="26606"/>
          <ac:spMkLst>
            <pc:docMk/>
            <pc:sldMk cId="3381920050" sldId="256"/>
            <ac:spMk id="8" creationId="{59EF30C2-29AC-4A0D-BC0A-A679CF113EDD}"/>
          </ac:spMkLst>
        </pc:spChg>
        <pc:spChg chg="add">
          <ac:chgData name="Motunrayo Akinsanya" userId="2bb64e5bdafcbacf" providerId="LiveId" clId="{29F2BCEA-0512-4B48-B4B4-B5D8FA5F9A9F}" dt="2024-05-23T10:05:48.382" v="429" actId="26606"/>
          <ac:spMkLst>
            <pc:docMk/>
            <pc:sldMk cId="3381920050" sldId="256"/>
            <ac:spMk id="10" creationId="{9C682A1A-5B2D-4111-BBD6-620165633E5B}"/>
          </ac:spMkLst>
        </pc:spChg>
        <pc:spChg chg="add">
          <ac:chgData name="Motunrayo Akinsanya" userId="2bb64e5bdafcbacf" providerId="LiveId" clId="{29F2BCEA-0512-4B48-B4B4-B5D8FA5F9A9F}" dt="2024-05-23T10:05:48.382" v="429" actId="26606"/>
          <ac:spMkLst>
            <pc:docMk/>
            <pc:sldMk cId="3381920050" sldId="256"/>
            <ac:spMk id="14" creationId="{A04F1504-431A-4D86-9091-AE7E4B33376B}"/>
          </ac:spMkLst>
        </pc:spChg>
        <pc:spChg chg="add">
          <ac:chgData name="Motunrayo Akinsanya" userId="2bb64e5bdafcbacf" providerId="LiveId" clId="{29F2BCEA-0512-4B48-B4B4-B5D8FA5F9A9F}" dt="2024-05-23T10:05:48.382" v="429" actId="26606"/>
          <ac:spMkLst>
            <pc:docMk/>
            <pc:sldMk cId="3381920050" sldId="256"/>
            <ac:spMk id="16" creationId="{EA804283-B929-4503-802F-4585376E2B42}"/>
          </ac:spMkLst>
        </pc:spChg>
        <pc:spChg chg="add">
          <ac:chgData name="Motunrayo Akinsanya" userId="2bb64e5bdafcbacf" providerId="LiveId" clId="{29F2BCEA-0512-4B48-B4B4-B5D8FA5F9A9F}" dt="2024-05-23T10:05:48.382" v="429" actId="26606"/>
          <ac:spMkLst>
            <pc:docMk/>
            <pc:sldMk cId="3381920050" sldId="256"/>
            <ac:spMk id="18" creationId="{AD3811F5-514E-49A4-B382-673ED228A4CC}"/>
          </ac:spMkLst>
        </pc:spChg>
        <pc:spChg chg="add">
          <ac:chgData name="Motunrayo Akinsanya" userId="2bb64e5bdafcbacf" providerId="LiveId" clId="{29F2BCEA-0512-4B48-B4B4-B5D8FA5F9A9F}" dt="2024-05-23T10:05:48.382" v="429" actId="26606"/>
          <ac:spMkLst>
            <pc:docMk/>
            <pc:sldMk cId="3381920050" sldId="256"/>
            <ac:spMk id="20" creationId="{067AD921-1CEE-4C1B-9AA3-C66D908DDD14}"/>
          </ac:spMkLst>
        </pc:spChg>
        <pc:spChg chg="add">
          <ac:chgData name="Motunrayo Akinsanya" userId="2bb64e5bdafcbacf" providerId="LiveId" clId="{29F2BCEA-0512-4B48-B4B4-B5D8FA5F9A9F}" dt="2024-05-23T10:05:48.382" v="429" actId="26606"/>
          <ac:spMkLst>
            <pc:docMk/>
            <pc:sldMk cId="3381920050" sldId="256"/>
            <ac:spMk id="22" creationId="{C36A08F5-3B56-47C5-A371-9187BE56E1E5}"/>
          </ac:spMkLst>
        </pc:spChg>
        <pc:cxnChg chg="add">
          <ac:chgData name="Motunrayo Akinsanya" userId="2bb64e5bdafcbacf" providerId="LiveId" clId="{29F2BCEA-0512-4B48-B4B4-B5D8FA5F9A9F}" dt="2024-05-23T10:05:48.382" v="429" actId="26606"/>
          <ac:cxnSpMkLst>
            <pc:docMk/>
            <pc:sldMk cId="3381920050" sldId="256"/>
            <ac:cxnSpMk id="12" creationId="{266A0658-1CC4-4B0D-AAB7-A702286AFB03}"/>
          </ac:cxnSpMkLst>
        </pc:cxnChg>
      </pc:sldChg>
      <pc:sldChg chg="addSp modSp mod setBg">
        <pc:chgData name="Motunrayo Akinsanya" userId="2bb64e5bdafcbacf" providerId="LiveId" clId="{29F2BCEA-0512-4B48-B4B4-B5D8FA5F9A9F}" dt="2024-05-23T10:07:42.596" v="438" actId="1076"/>
        <pc:sldMkLst>
          <pc:docMk/>
          <pc:sldMk cId="2887242966" sldId="257"/>
        </pc:sldMkLst>
        <pc:spChg chg="add mod">
          <ac:chgData name="Motunrayo Akinsanya" userId="2bb64e5bdafcbacf" providerId="LiveId" clId="{29F2BCEA-0512-4B48-B4B4-B5D8FA5F9A9F}" dt="2024-05-23T10:06:07.581" v="430" actId="26606"/>
          <ac:spMkLst>
            <pc:docMk/>
            <pc:sldMk cId="2887242966" sldId="257"/>
            <ac:spMk id="2" creationId="{FCC69EA0-CDC3-A750-1CFB-0A99EE269C23}"/>
          </ac:spMkLst>
        </pc:spChg>
        <pc:spChg chg="add">
          <ac:chgData name="Motunrayo Akinsanya" userId="2bb64e5bdafcbacf" providerId="LiveId" clId="{29F2BCEA-0512-4B48-B4B4-B5D8FA5F9A9F}" dt="2024-05-23T10:06:07.581" v="430" actId="26606"/>
          <ac:spMkLst>
            <pc:docMk/>
            <pc:sldMk cId="2887242966" sldId="257"/>
            <ac:spMk id="12" creationId="{2B97F24A-32CE-4C1C-A50D-3016B394DCFB}"/>
          </ac:spMkLst>
        </pc:spChg>
        <pc:spChg chg="add">
          <ac:chgData name="Motunrayo Akinsanya" userId="2bb64e5bdafcbacf" providerId="LiveId" clId="{29F2BCEA-0512-4B48-B4B4-B5D8FA5F9A9F}" dt="2024-05-23T10:06:07.581" v="430" actId="26606"/>
          <ac:spMkLst>
            <pc:docMk/>
            <pc:sldMk cId="2887242966" sldId="257"/>
            <ac:spMk id="14" creationId="{CD8B4F24-440B-49E9-B85D-733523DC064B}"/>
          </ac:spMkLst>
        </pc:spChg>
        <pc:picChg chg="mod ord">
          <ac:chgData name="Motunrayo Akinsanya" userId="2bb64e5bdafcbacf" providerId="LiveId" clId="{29F2BCEA-0512-4B48-B4B4-B5D8FA5F9A9F}" dt="2024-05-23T10:07:42.596" v="438" actId="1076"/>
          <ac:picMkLst>
            <pc:docMk/>
            <pc:sldMk cId="2887242966" sldId="257"/>
            <ac:picMk id="7" creationId="{FEA59861-3BF6-5C82-2FF5-A3117D730E93}"/>
          </ac:picMkLst>
        </pc:picChg>
      </pc:sldChg>
      <pc:sldChg chg="addSp delSp modSp new mod setBg">
        <pc:chgData name="Motunrayo Akinsanya" userId="2bb64e5bdafcbacf" providerId="LiveId" clId="{29F2BCEA-0512-4B48-B4B4-B5D8FA5F9A9F}" dt="2024-05-23T10:06:34.358" v="432" actId="26606"/>
        <pc:sldMkLst>
          <pc:docMk/>
          <pc:sldMk cId="2888590214" sldId="258"/>
        </pc:sldMkLst>
        <pc:spChg chg="add mod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4" creationId="{A3D27BB3-5E58-6256-5CCA-D2CBB378E6EA}"/>
          </ac:spMkLst>
        </pc:spChg>
        <pc:spChg chg="add del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8" creationId="{F3060C83-F051-4F0E-ABAD-AA0DFC48B218}"/>
          </ac:spMkLst>
        </pc:spChg>
        <pc:spChg chg="add del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10" creationId="{83C98ABE-055B-441F-B07E-44F97F083C39}"/>
          </ac:spMkLst>
        </pc:spChg>
        <pc:spChg chg="add del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12" creationId="{29FDB030-9B49-4CED-8CCD-4D99382388AC}"/>
          </ac:spMkLst>
        </pc:spChg>
        <pc:spChg chg="add del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14" creationId="{3783CA14-24A1-485C-8B30-D6A5D87987AD}"/>
          </ac:spMkLst>
        </pc:spChg>
        <pc:spChg chg="add del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16" creationId="{9A97C86A-04D6-40F7-AE84-31AB43E6A846}"/>
          </ac:spMkLst>
        </pc:spChg>
        <pc:spChg chg="add del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18" creationId="{FF9F2414-84E8-453E-B1F3-389FDE8192D9}"/>
          </ac:spMkLst>
        </pc:spChg>
        <pc:spChg chg="add del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20" creationId="{3ECA69A1-7536-43AC-85EF-C7106179F5ED}"/>
          </ac:spMkLst>
        </pc:spChg>
        <pc:spChg chg="add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25" creationId="{2B97F24A-32CE-4C1C-A50D-3016B394DCFB}"/>
          </ac:spMkLst>
        </pc:spChg>
        <pc:spChg chg="add">
          <ac:chgData name="Motunrayo Akinsanya" userId="2bb64e5bdafcbacf" providerId="LiveId" clId="{29F2BCEA-0512-4B48-B4B4-B5D8FA5F9A9F}" dt="2024-05-23T10:06:34.358" v="432" actId="26606"/>
          <ac:spMkLst>
            <pc:docMk/>
            <pc:sldMk cId="2888590214" sldId="258"/>
            <ac:spMk id="27" creationId="{CD8B4F24-440B-49E9-B85D-733523DC064B}"/>
          </ac:spMkLst>
        </pc:spChg>
        <pc:picChg chg="add mod ord">
          <ac:chgData name="Motunrayo Akinsanya" userId="2bb64e5bdafcbacf" providerId="LiveId" clId="{29F2BCEA-0512-4B48-B4B4-B5D8FA5F9A9F}" dt="2024-05-23T10:06:34.358" v="432" actId="26606"/>
          <ac:picMkLst>
            <pc:docMk/>
            <pc:sldMk cId="2888590214" sldId="258"/>
            <ac:picMk id="3" creationId="{E2E6F5A6-FA07-0BAB-57F5-5EE55E0BE89B}"/>
          </ac:picMkLst>
        </pc:picChg>
      </pc:sldChg>
      <pc:sldChg chg="addSp delSp modSp new mod setBg">
        <pc:chgData name="Motunrayo Akinsanya" userId="2bb64e5bdafcbacf" providerId="LiveId" clId="{29F2BCEA-0512-4B48-B4B4-B5D8FA5F9A9F}" dt="2024-05-23T10:06:42.540" v="433" actId="26606"/>
        <pc:sldMkLst>
          <pc:docMk/>
          <pc:sldMk cId="256113673" sldId="259"/>
        </pc:sldMkLst>
        <pc:spChg chg="add mod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4" creationId="{4A559109-9CED-F5BA-1F49-75E73CA7669B}"/>
          </ac:spMkLst>
        </pc:spChg>
        <pc:spChg chg="add del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8" creationId="{F3060C83-F051-4F0E-ABAD-AA0DFC48B218}"/>
          </ac:spMkLst>
        </pc:spChg>
        <pc:spChg chg="add del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10" creationId="{83C98ABE-055B-441F-B07E-44F97F083C39}"/>
          </ac:spMkLst>
        </pc:spChg>
        <pc:spChg chg="add del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12" creationId="{29FDB030-9B49-4CED-8CCD-4D99382388AC}"/>
          </ac:spMkLst>
        </pc:spChg>
        <pc:spChg chg="add del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14" creationId="{3783CA14-24A1-485C-8B30-D6A5D87987AD}"/>
          </ac:spMkLst>
        </pc:spChg>
        <pc:spChg chg="add del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16" creationId="{9A97C86A-04D6-40F7-AE84-31AB43E6A846}"/>
          </ac:spMkLst>
        </pc:spChg>
        <pc:spChg chg="add del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18" creationId="{FF9F2414-84E8-453E-B1F3-389FDE8192D9}"/>
          </ac:spMkLst>
        </pc:spChg>
        <pc:spChg chg="add del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20" creationId="{3ECA69A1-7536-43AC-85EF-C7106179F5ED}"/>
          </ac:spMkLst>
        </pc:spChg>
        <pc:spChg chg="add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25" creationId="{2B97F24A-32CE-4C1C-A50D-3016B394DCFB}"/>
          </ac:spMkLst>
        </pc:spChg>
        <pc:spChg chg="add">
          <ac:chgData name="Motunrayo Akinsanya" userId="2bb64e5bdafcbacf" providerId="LiveId" clId="{29F2BCEA-0512-4B48-B4B4-B5D8FA5F9A9F}" dt="2024-05-23T10:06:42.540" v="433" actId="26606"/>
          <ac:spMkLst>
            <pc:docMk/>
            <pc:sldMk cId="256113673" sldId="259"/>
            <ac:spMk id="27" creationId="{CD8B4F24-440B-49E9-B85D-733523DC064B}"/>
          </ac:spMkLst>
        </pc:spChg>
        <pc:picChg chg="add mod ord">
          <ac:chgData name="Motunrayo Akinsanya" userId="2bb64e5bdafcbacf" providerId="LiveId" clId="{29F2BCEA-0512-4B48-B4B4-B5D8FA5F9A9F}" dt="2024-05-23T10:06:42.540" v="433" actId="26606"/>
          <ac:picMkLst>
            <pc:docMk/>
            <pc:sldMk cId="256113673" sldId="259"/>
            <ac:picMk id="3" creationId="{92C23692-5CEB-7F00-A343-D829FDB528DE}"/>
          </ac:picMkLst>
        </pc:picChg>
      </pc:sldChg>
      <pc:sldChg chg="new del">
        <pc:chgData name="Motunrayo Akinsanya" userId="2bb64e5bdafcbacf" providerId="LiveId" clId="{29F2BCEA-0512-4B48-B4B4-B5D8FA5F9A9F}" dt="2024-05-23T02:51:46.680" v="57" actId="2696"/>
        <pc:sldMkLst>
          <pc:docMk/>
          <pc:sldMk cId="4169203715" sldId="259"/>
        </pc:sldMkLst>
      </pc:sldChg>
      <pc:sldChg chg="addSp delSp modSp new mod setBg">
        <pc:chgData name="Motunrayo Akinsanya" userId="2bb64e5bdafcbacf" providerId="LiveId" clId="{29F2BCEA-0512-4B48-B4B4-B5D8FA5F9A9F}" dt="2024-05-23T10:06:19.540" v="431" actId="26606"/>
        <pc:sldMkLst>
          <pc:docMk/>
          <pc:sldMk cId="2859046254" sldId="260"/>
        </pc:sldMkLst>
        <pc:spChg chg="add mod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4" creationId="{8449B262-3498-2692-24A7-52622F39DD5A}"/>
          </ac:spMkLst>
        </pc:spChg>
        <pc:spChg chg="add del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8" creationId="{F3060C83-F051-4F0E-ABAD-AA0DFC48B218}"/>
          </ac:spMkLst>
        </pc:spChg>
        <pc:spChg chg="add del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10" creationId="{83C98ABE-055B-441F-B07E-44F97F083C39}"/>
          </ac:spMkLst>
        </pc:spChg>
        <pc:spChg chg="add del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12" creationId="{29FDB030-9B49-4CED-8CCD-4D99382388AC}"/>
          </ac:spMkLst>
        </pc:spChg>
        <pc:spChg chg="add del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14" creationId="{3783CA14-24A1-485C-8B30-D6A5D87987AD}"/>
          </ac:spMkLst>
        </pc:spChg>
        <pc:spChg chg="add del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16" creationId="{9A97C86A-04D6-40F7-AE84-31AB43E6A846}"/>
          </ac:spMkLst>
        </pc:spChg>
        <pc:spChg chg="add del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18" creationId="{FF9F2414-84E8-453E-B1F3-389FDE8192D9}"/>
          </ac:spMkLst>
        </pc:spChg>
        <pc:spChg chg="add del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20" creationId="{3ECA69A1-7536-43AC-85EF-C7106179F5ED}"/>
          </ac:spMkLst>
        </pc:spChg>
        <pc:spChg chg="add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25" creationId="{2B97F24A-32CE-4C1C-A50D-3016B394DCFB}"/>
          </ac:spMkLst>
        </pc:spChg>
        <pc:spChg chg="add">
          <ac:chgData name="Motunrayo Akinsanya" userId="2bb64e5bdafcbacf" providerId="LiveId" clId="{29F2BCEA-0512-4B48-B4B4-B5D8FA5F9A9F}" dt="2024-05-23T10:06:19.540" v="431" actId="26606"/>
          <ac:spMkLst>
            <pc:docMk/>
            <pc:sldMk cId="2859046254" sldId="260"/>
            <ac:spMk id="27" creationId="{CD8B4F24-440B-49E9-B85D-733523DC064B}"/>
          </ac:spMkLst>
        </pc:spChg>
        <pc:picChg chg="add mod ord">
          <ac:chgData name="Motunrayo Akinsanya" userId="2bb64e5bdafcbacf" providerId="LiveId" clId="{29F2BCEA-0512-4B48-B4B4-B5D8FA5F9A9F}" dt="2024-05-23T10:06:19.540" v="431" actId="26606"/>
          <ac:picMkLst>
            <pc:docMk/>
            <pc:sldMk cId="2859046254" sldId="260"/>
            <ac:picMk id="3" creationId="{331D339A-9FD8-3293-B5CD-69BCAE0F1966}"/>
          </ac:picMkLst>
        </pc:picChg>
      </pc:sldChg>
      <pc:sldChg chg="addSp delSp modSp new mod setBg">
        <pc:chgData name="Motunrayo Akinsanya" userId="2bb64e5bdafcbacf" providerId="LiveId" clId="{29F2BCEA-0512-4B48-B4B4-B5D8FA5F9A9F}" dt="2024-05-23T10:06:47.422" v="434" actId="26606"/>
        <pc:sldMkLst>
          <pc:docMk/>
          <pc:sldMk cId="880638410" sldId="261"/>
        </pc:sldMkLst>
        <pc:spChg chg="add mod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4" creationId="{B1015BE8-8D24-5EB5-9FC8-ADAFC8B6B786}"/>
          </ac:spMkLst>
        </pc:spChg>
        <pc:spChg chg="add del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8" creationId="{F3060C83-F051-4F0E-ABAD-AA0DFC48B218}"/>
          </ac:spMkLst>
        </pc:spChg>
        <pc:spChg chg="add del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10" creationId="{83C98ABE-055B-441F-B07E-44F97F083C39}"/>
          </ac:spMkLst>
        </pc:spChg>
        <pc:spChg chg="add del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12" creationId="{29FDB030-9B49-4CED-8CCD-4D99382388AC}"/>
          </ac:spMkLst>
        </pc:spChg>
        <pc:spChg chg="add del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14" creationId="{3783CA14-24A1-485C-8B30-D6A5D87987AD}"/>
          </ac:spMkLst>
        </pc:spChg>
        <pc:spChg chg="add del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16" creationId="{9A97C86A-04D6-40F7-AE84-31AB43E6A846}"/>
          </ac:spMkLst>
        </pc:spChg>
        <pc:spChg chg="add del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18" creationId="{FF9F2414-84E8-453E-B1F3-389FDE8192D9}"/>
          </ac:spMkLst>
        </pc:spChg>
        <pc:spChg chg="add del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20" creationId="{3ECA69A1-7536-43AC-85EF-C7106179F5ED}"/>
          </ac:spMkLst>
        </pc:spChg>
        <pc:spChg chg="add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25" creationId="{2B97F24A-32CE-4C1C-A50D-3016B394DCFB}"/>
          </ac:spMkLst>
        </pc:spChg>
        <pc:spChg chg="add">
          <ac:chgData name="Motunrayo Akinsanya" userId="2bb64e5bdafcbacf" providerId="LiveId" clId="{29F2BCEA-0512-4B48-B4B4-B5D8FA5F9A9F}" dt="2024-05-23T10:06:47.422" v="434" actId="26606"/>
          <ac:spMkLst>
            <pc:docMk/>
            <pc:sldMk cId="880638410" sldId="261"/>
            <ac:spMk id="27" creationId="{CD8B4F24-440B-49E9-B85D-733523DC064B}"/>
          </ac:spMkLst>
        </pc:spChg>
        <pc:picChg chg="add mod ord">
          <ac:chgData name="Motunrayo Akinsanya" userId="2bb64e5bdafcbacf" providerId="LiveId" clId="{29F2BCEA-0512-4B48-B4B4-B5D8FA5F9A9F}" dt="2024-05-23T10:06:47.422" v="434" actId="26606"/>
          <ac:picMkLst>
            <pc:docMk/>
            <pc:sldMk cId="880638410" sldId="261"/>
            <ac:picMk id="3" creationId="{E01E0231-CC90-13BC-575C-CEB6C0FD944F}"/>
          </ac:picMkLst>
        </pc:picChg>
      </pc:sldChg>
      <pc:sldChg chg="addSp delSp modSp new mod setBg">
        <pc:chgData name="Motunrayo Akinsanya" userId="2bb64e5bdafcbacf" providerId="LiveId" clId="{29F2BCEA-0512-4B48-B4B4-B5D8FA5F9A9F}" dt="2024-05-23T10:06:52.477" v="435" actId="26606"/>
        <pc:sldMkLst>
          <pc:docMk/>
          <pc:sldMk cId="2895260084" sldId="262"/>
        </pc:sldMkLst>
        <pc:spChg chg="add mod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4" creationId="{0B5B9DC7-0D80-2188-B825-FAD7F28834CD}"/>
          </ac:spMkLst>
        </pc:spChg>
        <pc:spChg chg="add del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8" creationId="{F3060C83-F051-4F0E-ABAD-AA0DFC48B218}"/>
          </ac:spMkLst>
        </pc:spChg>
        <pc:spChg chg="add del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10" creationId="{83C98ABE-055B-441F-B07E-44F97F083C39}"/>
          </ac:spMkLst>
        </pc:spChg>
        <pc:spChg chg="add del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12" creationId="{29FDB030-9B49-4CED-8CCD-4D99382388AC}"/>
          </ac:spMkLst>
        </pc:spChg>
        <pc:spChg chg="add del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14" creationId="{3783CA14-24A1-485C-8B30-D6A5D87987AD}"/>
          </ac:spMkLst>
        </pc:spChg>
        <pc:spChg chg="add del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16" creationId="{9A97C86A-04D6-40F7-AE84-31AB43E6A846}"/>
          </ac:spMkLst>
        </pc:spChg>
        <pc:spChg chg="add del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18" creationId="{FF9F2414-84E8-453E-B1F3-389FDE8192D9}"/>
          </ac:spMkLst>
        </pc:spChg>
        <pc:spChg chg="add del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20" creationId="{3ECA69A1-7536-43AC-85EF-C7106179F5ED}"/>
          </ac:spMkLst>
        </pc:spChg>
        <pc:spChg chg="add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25" creationId="{2B97F24A-32CE-4C1C-A50D-3016B394DCFB}"/>
          </ac:spMkLst>
        </pc:spChg>
        <pc:spChg chg="add">
          <ac:chgData name="Motunrayo Akinsanya" userId="2bb64e5bdafcbacf" providerId="LiveId" clId="{29F2BCEA-0512-4B48-B4B4-B5D8FA5F9A9F}" dt="2024-05-23T10:06:52.477" v="435" actId="26606"/>
          <ac:spMkLst>
            <pc:docMk/>
            <pc:sldMk cId="2895260084" sldId="262"/>
            <ac:spMk id="27" creationId="{CD8B4F24-440B-49E9-B85D-733523DC064B}"/>
          </ac:spMkLst>
        </pc:spChg>
        <pc:picChg chg="add mod ord">
          <ac:chgData name="Motunrayo Akinsanya" userId="2bb64e5bdafcbacf" providerId="LiveId" clId="{29F2BCEA-0512-4B48-B4B4-B5D8FA5F9A9F}" dt="2024-05-23T10:06:52.477" v="435" actId="26606"/>
          <ac:picMkLst>
            <pc:docMk/>
            <pc:sldMk cId="2895260084" sldId="262"/>
            <ac:picMk id="3" creationId="{D36C0A28-927F-5BEA-408E-8C0DC848B38B}"/>
          </ac:picMkLst>
        </pc:picChg>
      </pc:sldChg>
      <pc:sldChg chg="addSp delSp modSp new mod setBg">
        <pc:chgData name="Motunrayo Akinsanya" userId="2bb64e5bdafcbacf" providerId="LiveId" clId="{29F2BCEA-0512-4B48-B4B4-B5D8FA5F9A9F}" dt="2024-05-23T10:07:16.072" v="436" actId="26606"/>
        <pc:sldMkLst>
          <pc:docMk/>
          <pc:sldMk cId="1042419513" sldId="263"/>
        </pc:sldMkLst>
        <pc:spChg chg="add mod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4" creationId="{36961A6F-3E62-C614-6756-3B8B78D23B59}"/>
          </ac:spMkLst>
        </pc:spChg>
        <pc:spChg chg="add del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8" creationId="{F3060C83-F051-4F0E-ABAD-AA0DFC48B218}"/>
          </ac:spMkLst>
        </pc:spChg>
        <pc:spChg chg="add del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10" creationId="{83C98ABE-055B-441F-B07E-44F97F083C39}"/>
          </ac:spMkLst>
        </pc:spChg>
        <pc:spChg chg="add del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12" creationId="{29FDB030-9B49-4CED-8CCD-4D99382388AC}"/>
          </ac:spMkLst>
        </pc:spChg>
        <pc:spChg chg="add del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14" creationId="{3783CA14-24A1-485C-8B30-D6A5D87987AD}"/>
          </ac:spMkLst>
        </pc:spChg>
        <pc:spChg chg="add del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16" creationId="{9A97C86A-04D6-40F7-AE84-31AB43E6A846}"/>
          </ac:spMkLst>
        </pc:spChg>
        <pc:spChg chg="add del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18" creationId="{FF9F2414-84E8-453E-B1F3-389FDE8192D9}"/>
          </ac:spMkLst>
        </pc:spChg>
        <pc:spChg chg="add del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20" creationId="{3ECA69A1-7536-43AC-85EF-C7106179F5ED}"/>
          </ac:spMkLst>
        </pc:spChg>
        <pc:spChg chg="add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25" creationId="{2B97F24A-32CE-4C1C-A50D-3016B394DCFB}"/>
          </ac:spMkLst>
        </pc:spChg>
        <pc:spChg chg="add">
          <ac:chgData name="Motunrayo Akinsanya" userId="2bb64e5bdafcbacf" providerId="LiveId" clId="{29F2BCEA-0512-4B48-B4B4-B5D8FA5F9A9F}" dt="2024-05-23T10:07:16.072" v="436" actId="26606"/>
          <ac:spMkLst>
            <pc:docMk/>
            <pc:sldMk cId="1042419513" sldId="263"/>
            <ac:spMk id="27" creationId="{CD8B4F24-440B-49E9-B85D-733523DC064B}"/>
          </ac:spMkLst>
        </pc:spChg>
        <pc:picChg chg="add mod ord">
          <ac:chgData name="Motunrayo Akinsanya" userId="2bb64e5bdafcbacf" providerId="LiveId" clId="{29F2BCEA-0512-4B48-B4B4-B5D8FA5F9A9F}" dt="2024-05-23T10:07:16.072" v="436" actId="26606"/>
          <ac:picMkLst>
            <pc:docMk/>
            <pc:sldMk cId="1042419513" sldId="263"/>
            <ac:picMk id="3" creationId="{C1B94F4A-26FA-9954-E217-8EFE4F81186E}"/>
          </ac:picMkLst>
        </pc:picChg>
        <pc:picChg chg="add mod">
          <ac:chgData name="Motunrayo Akinsanya" userId="2bb64e5bdafcbacf" providerId="LiveId" clId="{29F2BCEA-0512-4B48-B4B4-B5D8FA5F9A9F}" dt="2024-05-23T10:02:46.810" v="362" actId="931"/>
          <ac:picMkLst>
            <pc:docMk/>
            <pc:sldMk cId="1042419513" sldId="263"/>
            <ac:picMk id="6" creationId="{47117BD5-4739-CB0E-21A6-BE371081116A}"/>
          </ac:picMkLst>
        </pc:picChg>
      </pc:sldChg>
      <pc:sldChg chg="addSp delSp modSp new mod setBg">
        <pc:chgData name="Motunrayo Akinsanya" userId="2bb64e5bdafcbacf" providerId="LiveId" clId="{29F2BCEA-0512-4B48-B4B4-B5D8FA5F9A9F}" dt="2024-05-23T10:07:26.429" v="437" actId="26606"/>
        <pc:sldMkLst>
          <pc:docMk/>
          <pc:sldMk cId="2414041721" sldId="264"/>
        </pc:sldMkLst>
        <pc:spChg chg="add mod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4" creationId="{5850A51E-7786-EAEE-7D30-B7119BDE8DA2}"/>
          </ac:spMkLst>
        </pc:spChg>
        <pc:spChg chg="add del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8" creationId="{F3060C83-F051-4F0E-ABAD-AA0DFC48B218}"/>
          </ac:spMkLst>
        </pc:spChg>
        <pc:spChg chg="add del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10" creationId="{83C98ABE-055B-441F-B07E-44F97F083C39}"/>
          </ac:spMkLst>
        </pc:spChg>
        <pc:spChg chg="add del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12" creationId="{29FDB030-9B49-4CED-8CCD-4D99382388AC}"/>
          </ac:spMkLst>
        </pc:spChg>
        <pc:spChg chg="add del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14" creationId="{3783CA14-24A1-485C-8B30-D6A5D87987AD}"/>
          </ac:spMkLst>
        </pc:spChg>
        <pc:spChg chg="add del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16" creationId="{9A97C86A-04D6-40F7-AE84-31AB43E6A846}"/>
          </ac:spMkLst>
        </pc:spChg>
        <pc:spChg chg="add del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18" creationId="{FF9F2414-84E8-453E-B1F3-389FDE8192D9}"/>
          </ac:spMkLst>
        </pc:spChg>
        <pc:spChg chg="add del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20" creationId="{3ECA69A1-7536-43AC-85EF-C7106179F5ED}"/>
          </ac:spMkLst>
        </pc:spChg>
        <pc:spChg chg="add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25" creationId="{2B97F24A-32CE-4C1C-A50D-3016B394DCFB}"/>
          </ac:spMkLst>
        </pc:spChg>
        <pc:spChg chg="add">
          <ac:chgData name="Motunrayo Akinsanya" userId="2bb64e5bdafcbacf" providerId="LiveId" clId="{29F2BCEA-0512-4B48-B4B4-B5D8FA5F9A9F}" dt="2024-05-23T10:07:26.429" v="437" actId="26606"/>
          <ac:spMkLst>
            <pc:docMk/>
            <pc:sldMk cId="2414041721" sldId="264"/>
            <ac:spMk id="27" creationId="{CD8B4F24-440B-49E9-B85D-733523DC064B}"/>
          </ac:spMkLst>
        </pc:spChg>
        <pc:picChg chg="add mod ord">
          <ac:chgData name="Motunrayo Akinsanya" userId="2bb64e5bdafcbacf" providerId="LiveId" clId="{29F2BCEA-0512-4B48-B4B4-B5D8FA5F9A9F}" dt="2024-05-23T10:07:26.429" v="437" actId="26606"/>
          <ac:picMkLst>
            <pc:docMk/>
            <pc:sldMk cId="2414041721" sldId="264"/>
            <ac:picMk id="3" creationId="{45EA1F8F-A3E9-9FC6-A242-0B3E3ABA0B50}"/>
          </ac:picMkLst>
        </pc:picChg>
      </pc:sldChg>
    </pc:docChg>
  </pc:docChgLst>
  <pc:docChgLst>
    <pc:chgData name="Motunrayo Akinsanya" userId="2bb64e5bdafcbacf" providerId="LiveId" clId="{C74B8E5B-B1EB-4886-8ED8-EF6FE2EFF25C}"/>
    <pc:docChg chg="modSld">
      <pc:chgData name="Motunrayo Akinsanya" userId="2bb64e5bdafcbacf" providerId="LiveId" clId="{C74B8E5B-B1EB-4886-8ED8-EF6FE2EFF25C}" dt="2024-08-14T17:09:57.289" v="1" actId="20577"/>
      <pc:docMkLst>
        <pc:docMk/>
      </pc:docMkLst>
      <pc:sldChg chg="modSp mod">
        <pc:chgData name="Motunrayo Akinsanya" userId="2bb64e5bdafcbacf" providerId="LiveId" clId="{C74B8E5B-B1EB-4886-8ED8-EF6FE2EFF25C}" dt="2024-08-14T17:09:57.289" v="1" actId="20577"/>
        <pc:sldMkLst>
          <pc:docMk/>
          <pc:sldMk cId="3381920050" sldId="256"/>
        </pc:sldMkLst>
        <pc:spChg chg="mod">
          <ac:chgData name="Motunrayo Akinsanya" userId="2bb64e5bdafcbacf" providerId="LiveId" clId="{C74B8E5B-B1EB-4886-8ED8-EF6FE2EFF25C}" dt="2024-08-14T17:09:57.289" v="1" actId="20577"/>
          <ac:spMkLst>
            <pc:docMk/>
            <pc:sldMk cId="3381920050" sldId="256"/>
            <ac:spMk id="3" creationId="{4524781A-79AD-C8A9-2B8C-3F437FE6D6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78C8-7B47-34FF-988F-3E383151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1EAB-72AB-F760-BD4B-A02CFB85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34B4-5702-2B2A-680D-11243BE2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ED89-A706-F0A8-9CBD-6C71A8D7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CE76-AD48-74A4-4A4D-FEB04D3E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2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5269-F55B-6316-FA2C-298BCD83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A3FEC-9F0B-D3D7-7FC1-5FC6F5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41E3-52C2-5AB5-1904-595BA166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5342-17D1-C4C3-9867-60DD3D7D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11B3-BB42-F869-AAB3-DA786B6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6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93965-3A5D-A70D-FCA2-25D81E62A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E5501-DB2E-3CFD-7C53-278AFAB3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C02C-B24D-57A5-148D-1F7900F6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203F-5477-F0F0-8D81-461F7231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E021-5C02-1E7E-EA90-A2A2B18C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3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D5B4-7237-2072-B793-3229AC0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2501-7019-604B-280A-8A2DFE18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2357-1FC4-BF61-495E-C2649639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3C04-0510-DB9F-3A11-3ACDE6D4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41A9-4AB2-5118-B501-22EF41A5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356F-3E2D-A455-9029-F11EDD87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55BB4-67E2-F2E2-B506-4B6F8479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2B22-A80A-FB8B-D705-F83718D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4FA7B-7649-E92B-D07D-B96093BF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0EEA-B664-A54E-98A4-93CBDF09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237F-D19D-5B0F-ACB1-66500003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65E5-8A05-CAF5-A479-5D503998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0CDF0-350C-4014-719F-6B50C014C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7BA9-E045-A243-F263-37D1D398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A4E8-B2AC-A6A8-EB73-D556AD6A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CF1E-E5AC-7B66-5957-CFF33760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D1FF-0713-3617-3CA4-7D454F3D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B48DA-33BA-D32E-B603-6B259460B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7B221-6974-08B3-2741-114F6C00F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B8A9-81F2-6E01-41CD-B4742379B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C6BF8-B81D-9F26-4D5F-88E4EB74B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DCF80-5B48-BA9D-08B9-9AFD4A3A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27F3D-3696-58BD-55B2-C65C307B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6DB9B-5508-6189-E71A-BD5EB95D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C24C-FF70-C1D0-8655-DB989A57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3C53A-2EEC-865E-9EB0-8EDE50FA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D8C6-BE97-6FA7-3E7D-5C5BF098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1CE2-01C2-A3DB-B355-5AFCED63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08C45-19B6-B140-A7FD-FB47077C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F03C9-D013-A915-1513-F962360A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62936-BCFB-EF47-6434-AD56CBF0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1698-8A56-6A8C-78E1-2D9BB741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F380-0DD6-30E9-E104-1C7BD53A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46614-4A9A-05C2-83C9-E8F646D82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3DA9F-578E-2544-5EE5-3567E9EB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6363C-51CC-527A-56FF-5EAC5574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E557D-96D9-35B9-8CE0-FF51DEF2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8A3-D2D2-5F55-BDFA-9EC49D6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1C6E2-9AAF-509C-FA49-33A80B662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836D2-EC62-E51F-2F71-C9436965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73018-1AF8-70DF-A06B-0A323B52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B7617-004E-C626-7400-8CC5EFD0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CBB0-3D78-2818-4A51-19FE623B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B579-9261-BD02-27DC-6141D291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0079-E58B-F80E-FD3B-70FE0655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A79A6-9FFE-E9B6-A059-C5AD5E80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C0818-6F12-46AD-9406-B2196995F3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0945-9044-D29A-0081-33EE2460F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FCA0-C1B7-BC05-4E7A-DD3317F3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A7BC2-9223-4520-9C1B-D4253E81A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0F21C-9C1A-3008-07AD-BECD1D88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ER DIAGRAM &amp;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4781A-79AD-C8A9-2B8C-3F437FE6D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By</a:t>
            </a: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Motunrayo Akinsanya</a:t>
            </a:r>
          </a:p>
          <a:p>
            <a:pPr algn="r"/>
            <a:r>
              <a:rPr lang="en-US" sz="2200">
                <a:solidFill>
                  <a:srgbClr val="FFFFFF"/>
                </a:solidFill>
              </a:rPr>
              <a:t>05/23/2024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69EA0-CDC3-A750-1CFB-0A99EE269C2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Entity-Relationship diagram for customer, sales, and product table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A59861-3BF6-5C82-2FF5-A3117D73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26" y="-223134"/>
            <a:ext cx="6903720" cy="520876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8724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9B262-3498-2692-24A7-52622F39DD5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Create DTC database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31D339A-9FD8-3293-B5CD-69BCAE0F1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19810"/>
            <a:ext cx="6903720" cy="44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27BB3-5E58-6256-5CCA-D2CBB378E6E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Code to create customer table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2E6F5A6-FA07-0BAB-57F5-5EE55E0BE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56366"/>
            <a:ext cx="6903720" cy="37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9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59109-9CED-F5BA-1F49-75E73CA7669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Code to load customer table data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C23692-5CEB-7F00-A343-D829FDB52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59922"/>
            <a:ext cx="6903720" cy="35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15BE8-8D24-5EB5-9FC8-ADAFC8B6B78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Code to create sales table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01E0231-CC90-13BC-575C-CEB6C0FD9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3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B9DC7-0D80-2188-B825-FAD7F28834C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Code to load sales table data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6C0A28-927F-5BEA-408E-8C0DC848B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6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61A6F-3E62-C614-6756-3B8B78D23B5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Code to create product table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B94F4A-26FA-9954-E217-8EFE4F811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50773"/>
            <a:ext cx="6903720" cy="45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1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0A51E-7786-EAEE-7D30-B7119BDE8DA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Code to load product table data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EA1F8F-A3E9-9FC6-A242-0B3E3ABA0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54329"/>
            <a:ext cx="6903720" cy="43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ER DIAGRAM &amp; DATABASE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Motunrayo Akinsanya</dc:creator>
  <cp:lastModifiedBy>Motunrayo Akinsanya</cp:lastModifiedBy>
  <cp:revision>1</cp:revision>
  <dcterms:created xsi:type="dcterms:W3CDTF">2024-05-22T22:47:47Z</dcterms:created>
  <dcterms:modified xsi:type="dcterms:W3CDTF">2024-08-14T17:10:00Z</dcterms:modified>
</cp:coreProperties>
</file>