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71" r:id="rId10"/>
    <p:sldId id="262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41086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Implementazione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51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Integrazione nel software aziendale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208" y="3482032"/>
            <a:ext cx="47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attraverso Chatbot di prova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496" y="5033664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Pubblicazione nuove funzionalità 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31" y="3084886"/>
            <a:ext cx="1255956" cy="1255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96" y="4665383"/>
            <a:ext cx="1198225" cy="1198225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6" idx="1"/>
          </p:cNvCxnSpPr>
          <p:nvPr/>
        </p:nvCxnSpPr>
        <p:spPr>
          <a:xfrm rot="16200000" flipH="1">
            <a:off x="360201" y="2861858"/>
            <a:ext cx="1320798" cy="3812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947121" y="4413489"/>
            <a:ext cx="1320798" cy="3812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07" y="1478832"/>
            <a:ext cx="1364802" cy="13648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10/15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43215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Strumenti utilizzati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6" y="1890332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78" y="3436351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5306096"/>
            <a:ext cx="2499866" cy="71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529625"/>
            <a:ext cx="3638684" cy="210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2" y="4402266"/>
            <a:ext cx="2030373" cy="2030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11/15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447039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Esempi – Meteo Veneto bot</a:t>
            </a:r>
            <a:endParaRPr lang="it-IT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70068" y="5946873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tempo ci sarà domani?’’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4781" y="1677687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‘‘È prevista pioggia questo weekend?’’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12/15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75" y="1679676"/>
            <a:ext cx="2585723" cy="415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38" y="2210792"/>
            <a:ext cx="2592279" cy="41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0" y="1390918"/>
            <a:ext cx="2763388" cy="443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25" y="1837216"/>
            <a:ext cx="2783301" cy="44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32" y="1377885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conferenza c’è in Social Media alle 16?’’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521" y="5904656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‘‘Dove si trova la stanza SEO?’’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13/15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7182" y="4470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Esempi – Gestore eventi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290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Utilizzo da parte dell’azienda del prodotto</a:t>
            </a:r>
          </a:p>
          <a:p>
            <a:endParaRPr lang="it-IT" sz="2400" dirty="0"/>
          </a:p>
          <a:p>
            <a:r>
              <a:rPr lang="it-IT" sz="2400" dirty="0" smtClean="0"/>
              <a:t>Conoscenza di nuove tecnologie</a:t>
            </a:r>
          </a:p>
          <a:p>
            <a:endParaRPr lang="it-IT" sz="2400" dirty="0"/>
          </a:p>
          <a:p>
            <a:r>
              <a:rPr lang="it-IT" sz="2400" dirty="0" smtClean="0"/>
              <a:t>Nuove abilità per lavorare in un team</a:t>
            </a:r>
          </a:p>
          <a:p>
            <a:endParaRPr lang="it-IT" sz="2400" dirty="0"/>
          </a:p>
          <a:p>
            <a:r>
              <a:rPr lang="it-IT" sz="2400" dirty="0" smtClean="0"/>
              <a:t>Introduzione al mondo del lavoro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9" y="2478584"/>
            <a:ext cx="2822751" cy="2822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14/15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182" y="4470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Considerazioni finali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1704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4" y="2914919"/>
            <a:ext cx="6573471" cy="832833"/>
          </a:xfrm>
        </p:spPr>
        <p:txBody>
          <a:bodyPr>
            <a:normAutofit/>
          </a:bodyPr>
          <a:lstStyle/>
          <a:p>
            <a:r>
              <a:rPr lang="it-IT" sz="4800" dirty="0" smtClean="0">
                <a:solidFill>
                  <a:schemeClr val="accent6"/>
                </a:solidFill>
              </a:rPr>
              <a:t>Grazie per l’attenzione</a:t>
            </a:r>
            <a:endParaRPr lang="it-IT" sz="4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15/15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L’azienda: i-</a:t>
            </a:r>
            <a:r>
              <a:rPr lang="it-IT" sz="4000" dirty="0" err="1" smtClean="0"/>
              <a:t>contact</a:t>
            </a:r>
            <a:r>
              <a:rPr lang="it-IT" sz="4000" dirty="0" smtClean="0"/>
              <a:t> s.r.l.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9921" y="2020814"/>
            <a:ext cx="6980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 di Facebook Messenger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1659510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4055006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0600" y="3793396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Estensione funzionalità presenti: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- 1 </a:t>
            </a:r>
            <a:endParaRPr lang="it-IT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3/15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0600" y="4518851"/>
            <a:ext cx="6357631" cy="1314290"/>
          </a:xfrm>
        </p:spPr>
        <p:txBody>
          <a:bodyPr/>
          <a:lstStyle/>
          <a:p>
            <a:r>
              <a:rPr lang="it-IT" sz="2400" dirty="0" smtClean="0"/>
              <a:t>Domande di senso compiuto</a:t>
            </a:r>
          </a:p>
          <a:p>
            <a:r>
              <a:rPr lang="it-IT" sz="2400" dirty="0" smtClean="0"/>
              <a:t>Gestione richieste non coerenti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Gestore eventi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Meteo Veneto 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- 2</a:t>
            </a:r>
            <a:endParaRPr lang="it-IT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4/15</a:t>
            </a:r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56" y="42457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Analisi di mercato</a:t>
            </a:r>
            <a:endParaRPr lang="it-IT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8956" y="1391245"/>
            <a:ext cx="811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Scelta strumento di Natural Language Processing </a:t>
            </a: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14" y="254582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Costo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8490" y="542200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Lingue supportate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9589" y="2545824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52" y="3223668"/>
            <a:ext cx="1647642" cy="1647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93" y="3531309"/>
            <a:ext cx="1655194" cy="1655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3" y="3223668"/>
            <a:ext cx="1563590" cy="15635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5/15</a:t>
            </a:r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4"/>
            <a:ext cx="4654520" cy="4922792"/>
          </a:xfrm>
        </p:spPr>
        <p:txBody>
          <a:bodyPr>
            <a:normAutofit lnSpcReduction="10000"/>
          </a:bodyPr>
          <a:lstStyle/>
          <a:p>
            <a:r>
              <a:rPr lang="it-IT" sz="2800" dirty="0" smtClean="0"/>
              <a:t>Api.ai</a:t>
            </a:r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 smtClean="0"/>
              <a:t>Wit.ai</a:t>
            </a:r>
          </a:p>
          <a:p>
            <a:endParaRPr lang="it-IT" sz="2800" dirty="0" smtClean="0"/>
          </a:p>
          <a:p>
            <a:r>
              <a:rPr lang="it-IT" sz="2800" dirty="0" smtClean="0"/>
              <a:t>IBM Watson Conversation</a:t>
            </a:r>
          </a:p>
          <a:p>
            <a:endParaRPr lang="it-IT" sz="2800" dirty="0" smtClean="0"/>
          </a:p>
          <a:p>
            <a:r>
              <a:rPr lang="it-IT" sz="2800" dirty="0" smtClean="0"/>
              <a:t>Microsoft LUIS</a:t>
            </a:r>
          </a:p>
          <a:p>
            <a:endParaRPr lang="it-IT" sz="2800" dirty="0" smtClean="0"/>
          </a:p>
          <a:p>
            <a:r>
              <a:rPr lang="it-IT" sz="2800" dirty="0" smtClean="0"/>
              <a:t>Amazon Lex</a:t>
            </a:r>
            <a:endParaRPr lang="it-IT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7" y="2936382"/>
            <a:ext cx="2102129" cy="2102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6/15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Strumenti valutati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18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91" y="1391012"/>
            <a:ext cx="3569770" cy="12883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8122" y="2035181"/>
            <a:ext cx="8289571" cy="3778518"/>
          </a:xfrm>
        </p:spPr>
        <p:txBody>
          <a:bodyPr>
            <a:normAutofit lnSpcReduction="10000"/>
          </a:bodyPr>
          <a:lstStyle/>
          <a:p>
            <a:r>
              <a:rPr lang="it-IT" sz="2800" dirty="0"/>
              <a:t>Utilizzo gratuito </a:t>
            </a:r>
            <a:endParaRPr lang="it-IT" sz="2800" dirty="0" smtClean="0"/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/>
              <a:t>14 lingue completamente supportate</a:t>
            </a:r>
          </a:p>
          <a:p>
            <a:endParaRPr lang="it-IT" sz="2800" dirty="0" smtClean="0"/>
          </a:p>
          <a:p>
            <a:r>
              <a:rPr lang="it-IT" sz="2800" dirty="0"/>
              <a:t>Documentazione chiara e ricca di esempi</a:t>
            </a:r>
          </a:p>
          <a:p>
            <a:endParaRPr lang="it-IT" sz="2800" dirty="0" smtClean="0"/>
          </a:p>
          <a:p>
            <a:r>
              <a:rPr lang="it-IT" sz="2800" dirty="0"/>
              <a:t>SDK per i principali linguaggi di programmazione</a:t>
            </a:r>
          </a:p>
          <a:p>
            <a:pPr marL="0" indent="0">
              <a:buNone/>
            </a:pPr>
            <a:endParaRPr lang="it-IT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7/15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api.ai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0341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59" y="35993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Istruzione agent di api.ai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89379" y="2287606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Intenti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3574" y="346816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Entità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6861" y="4648724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Contesti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0912"/>
            <a:ext cx="5935264" cy="5329799"/>
          </a:xfrm>
          <a:prstGeom prst="rect">
            <a:avLst/>
          </a:prstGeom>
          <a:ln w="38100" cmpd="dbl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8/15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4" y="3111251"/>
            <a:ext cx="1201261" cy="12012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9/15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Costruzione risposta</a:t>
            </a:r>
            <a:endParaRPr lang="it-IT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16" y="1938308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362" y="305881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Entità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8423" y="42380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68515" y="4179328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0993" y="5299838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endCxn id="32" idx="1"/>
          </p:cNvCxnSpPr>
          <p:nvPr/>
        </p:nvCxnSpPr>
        <p:spPr>
          <a:xfrm flipV="1">
            <a:off x="1909926" y="2169141"/>
            <a:ext cx="1572590" cy="1517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 flipV="1">
            <a:off x="1909926" y="3289651"/>
            <a:ext cx="1597436" cy="464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1"/>
          </p:cNvCxnSpPr>
          <p:nvPr/>
        </p:nvCxnSpPr>
        <p:spPr>
          <a:xfrm>
            <a:off x="1909926" y="3815806"/>
            <a:ext cx="1358589" cy="59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6" idx="1"/>
          </p:cNvCxnSpPr>
          <p:nvPr/>
        </p:nvCxnSpPr>
        <p:spPr>
          <a:xfrm>
            <a:off x="1909926" y="3917149"/>
            <a:ext cx="1401067" cy="1613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4988435" y="3520483"/>
            <a:ext cx="935848" cy="5565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TextBox 58"/>
          <p:cNvSpPr txBox="1"/>
          <p:nvPr/>
        </p:nvSpPr>
        <p:spPr>
          <a:xfrm>
            <a:off x="6192021" y="3554196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Risposta del Chatbot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240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di mercato</vt:lpstr>
      <vt:lpstr>PowerPoint Presentation</vt:lpstr>
      <vt:lpstr>PowerPoint Presentation</vt:lpstr>
      <vt:lpstr>Soluzione – Istruzione agent di api.ai </vt:lpstr>
      <vt:lpstr>PowerPoint Presentation</vt:lpstr>
      <vt:lpstr>Soluzione – Implementazione </vt:lpstr>
      <vt:lpstr>Strumenti utilizzati</vt:lpstr>
      <vt:lpstr>Esempi – Meteo Veneto bot</vt:lpstr>
      <vt:lpstr>PowerPoint Presentation</vt:lpstr>
      <vt:lpstr>PowerPoint Presentation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79</cp:revision>
  <dcterms:created xsi:type="dcterms:W3CDTF">2017-09-25T08:32:40Z</dcterms:created>
  <dcterms:modified xsi:type="dcterms:W3CDTF">2017-12-03T08:21:32Z</dcterms:modified>
</cp:coreProperties>
</file>