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744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Carlin</dc:creator>
  <cp:lastModifiedBy>Mauro Carlin</cp:lastModifiedBy>
  <cp:revision>1</cp:revision>
  <dcterms:created xsi:type="dcterms:W3CDTF">2017-09-25T08:32:40Z</dcterms:created>
  <dcterms:modified xsi:type="dcterms:W3CDTF">2017-09-25T08:33:31Z</dcterms:modified>
</cp:coreProperties>
</file>