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  <a:endParaRPr lang="it-IT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  <a:endParaRPr lang="it-IT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L’azienda: i-contact srl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progetto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Chatbot, spiegazione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progetto –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Chatbot specifici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– Analisi NLP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-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Istruzione api.ai, agent…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–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1" y="1584101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2644913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87" y="3528811"/>
            <a:ext cx="2499866" cy="7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73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Trebuchet MS</vt:lpstr>
      <vt:lpstr>Wingdings 3</vt:lpstr>
      <vt:lpstr>Facet</vt:lpstr>
      <vt:lpstr>Chatbot di Facebook Messenger per la risposta a domande frequenti</vt:lpstr>
      <vt:lpstr>L’azienda: i-contact srl</vt:lpstr>
      <vt:lpstr>Il progetto - 1</vt:lpstr>
      <vt:lpstr>Il progetto – 2</vt:lpstr>
      <vt:lpstr>Soluzione – Analisi NLP</vt:lpstr>
      <vt:lpstr>Soluzione - </vt:lpstr>
      <vt:lpstr>Progettazione - 1</vt:lpstr>
      <vt:lpstr>Progettazione – 2</vt:lpstr>
      <vt:lpstr>Strumenti utilizzati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7</cp:revision>
  <dcterms:created xsi:type="dcterms:W3CDTF">2017-09-25T08:32:40Z</dcterms:created>
  <dcterms:modified xsi:type="dcterms:W3CDTF">2017-10-08T09:56:04Z</dcterms:modified>
</cp:coreProperties>
</file>