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78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4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435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3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5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0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8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5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2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3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2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1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400" dirty="0"/>
              <a:t>Chatbot di Facebook Messenger per la</a:t>
            </a:r>
            <a:br>
              <a:rPr lang="it-IT" sz="3400" dirty="0"/>
            </a:br>
            <a:r>
              <a:rPr lang="it-IT" sz="3400" dirty="0"/>
              <a:t>risposta a domande frequenti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2432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Laureando: </a:t>
            </a:r>
            <a:r>
              <a:rPr lang="it-IT" dirty="0" smtClean="0">
                <a:solidFill>
                  <a:schemeClr val="accent6"/>
                </a:solidFill>
              </a:rPr>
              <a:t>Mauro Carlin</a:t>
            </a:r>
          </a:p>
          <a:p>
            <a:r>
              <a:rPr lang="it-IT" dirty="0" smtClean="0"/>
              <a:t>Relatore: </a:t>
            </a:r>
            <a:r>
              <a:rPr lang="it-IT" dirty="0" smtClean="0">
                <a:solidFill>
                  <a:schemeClr val="accent6"/>
                </a:solidFill>
              </a:rPr>
              <a:t>Paolo Baldan</a:t>
            </a:r>
          </a:p>
          <a:p>
            <a:r>
              <a:rPr lang="it-IT" dirty="0" smtClean="0"/>
              <a:t>Tutor esterno: </a:t>
            </a:r>
            <a:r>
              <a:rPr lang="it-IT" dirty="0" smtClean="0">
                <a:solidFill>
                  <a:schemeClr val="accent6"/>
                </a:solidFill>
              </a:rPr>
              <a:t>Marco Balcon</a:t>
            </a:r>
            <a:endParaRPr lang="it-IT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634014"/>
            <a:ext cx="1631322" cy="1641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8389" y="1004822"/>
            <a:ext cx="5115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Università degli Studi di Padova</a:t>
            </a:r>
          </a:p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Dipartimento di Matematica "Tullio Levi-Civita"</a:t>
            </a:r>
          </a:p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Corso di Laurea in Informatica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it-IT" dirty="0" smtClean="0"/>
              <a:t>Esempi – Gestore eventi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90" y="1390918"/>
            <a:ext cx="2763388" cy="4436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25" y="1837216"/>
            <a:ext cx="2783301" cy="4436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232" y="1377885"/>
            <a:ext cx="494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‘‘Che conferenza c’è in Social Media alle 16?’’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0521" y="5904656"/>
            <a:ext cx="342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‘‘Dove si trova la stanza SEO?’’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10/12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Considerazioni finali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Soddisfazione dell’azienda ospitante</a:t>
            </a:r>
          </a:p>
          <a:p>
            <a:endParaRPr lang="it-IT" sz="2400" dirty="0"/>
          </a:p>
          <a:p>
            <a:r>
              <a:rPr lang="it-IT" sz="2400" dirty="0" smtClean="0"/>
              <a:t>Conoscenza di nuove tecnologie</a:t>
            </a:r>
          </a:p>
          <a:p>
            <a:endParaRPr lang="it-IT" sz="2400" dirty="0"/>
          </a:p>
          <a:p>
            <a:r>
              <a:rPr lang="it-IT" sz="2400" dirty="0" smtClean="0"/>
              <a:t>Nuove abilità per lavorare in un team</a:t>
            </a:r>
          </a:p>
          <a:p>
            <a:endParaRPr lang="it-IT" sz="2400" dirty="0"/>
          </a:p>
          <a:p>
            <a:r>
              <a:rPr lang="it-IT" sz="2400" dirty="0" smtClean="0"/>
              <a:t>Introduzione al mondo del lavoro</a:t>
            </a: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89" y="2478584"/>
            <a:ext cx="2822751" cy="2822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11/12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464" y="2914919"/>
            <a:ext cx="8596668" cy="1320800"/>
          </a:xfrm>
        </p:spPr>
        <p:txBody>
          <a:bodyPr>
            <a:normAutofit/>
          </a:bodyPr>
          <a:lstStyle/>
          <a:p>
            <a:r>
              <a:rPr lang="it-IT" sz="4800" dirty="0" smtClean="0">
                <a:solidFill>
                  <a:schemeClr val="accent6"/>
                </a:solidFill>
              </a:rPr>
              <a:t>Grazie per l’attenzione</a:t>
            </a:r>
            <a:endParaRPr lang="it-IT" sz="48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12/12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191" y="419728"/>
            <a:ext cx="8596668" cy="1320800"/>
          </a:xfrm>
        </p:spPr>
        <p:txBody>
          <a:bodyPr>
            <a:normAutofit/>
          </a:bodyPr>
          <a:lstStyle/>
          <a:p>
            <a:r>
              <a:rPr lang="it-IT" sz="4400" dirty="0" smtClean="0"/>
              <a:t>L’azienda: i-</a:t>
            </a:r>
            <a:r>
              <a:rPr lang="it-IT" sz="4400" dirty="0" err="1" smtClean="0"/>
              <a:t>contact</a:t>
            </a:r>
            <a:r>
              <a:rPr lang="it-IT" sz="4400" dirty="0" smtClean="0"/>
              <a:t> s.r.l.</a:t>
            </a:r>
            <a:endParaRPr lang="it-IT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6" y="1484427"/>
            <a:ext cx="4516192" cy="891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72" y="4389062"/>
            <a:ext cx="25431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2" y="3083792"/>
            <a:ext cx="2164642" cy="1305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64" y="3060910"/>
            <a:ext cx="2254538" cy="1351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15" y="4389062"/>
            <a:ext cx="2633410" cy="157807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205115" y="2356834"/>
            <a:ext cx="2173702" cy="1030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69581" y="2370413"/>
            <a:ext cx="1075336" cy="1840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93815" y="2370413"/>
            <a:ext cx="814998" cy="1956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82722" y="2356834"/>
            <a:ext cx="1850325" cy="1092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2/12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0600" y="2143439"/>
            <a:ext cx="6980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Chatbot di Facebook Messenger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87" y="1675684"/>
            <a:ext cx="1355769" cy="1355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00" y="3265731"/>
            <a:ext cx="1285292" cy="1285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54994" y="3677544"/>
            <a:ext cx="535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Incrementare le funzionalità presenti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85" y="4855335"/>
            <a:ext cx="1396372" cy="13963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0600" y="5345628"/>
            <a:ext cx="437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Introduzione nuove tecnologie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0191" y="41972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 dirty="0" smtClean="0"/>
              <a:t>Il progetto – 1 </a:t>
            </a:r>
            <a:endParaRPr lang="it-IT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3/12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0012" y="1797418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Gestore eventi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0641" y="1797418"/>
            <a:ext cx="3026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Meteo Veneto bot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50" y="2710877"/>
            <a:ext cx="3198668" cy="3198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30" y="2710877"/>
            <a:ext cx="3198668" cy="319866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40191" y="41972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 dirty="0" smtClean="0"/>
              <a:t>Il progetto - 2</a:t>
            </a:r>
            <a:endParaRPr lang="it-IT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4/12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 – Analisi di mercato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677334" y="1407180"/>
            <a:ext cx="8118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accent1">
                    <a:lumMod val="50000"/>
                  </a:schemeClr>
                </a:solidFill>
              </a:rPr>
              <a:t>Scelta strumento di Natural Language Processing </a:t>
            </a:r>
            <a:endParaRPr lang="it-IT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5314" y="2545824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Costo</a:t>
            </a:r>
            <a:endParaRPr lang="it-IT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8490" y="5422006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Lingue supportate</a:t>
            </a:r>
            <a:endParaRPr lang="it-IT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9589" y="2545824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Documentazione</a:t>
            </a:r>
            <a:endParaRPr lang="it-IT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52" y="3223668"/>
            <a:ext cx="1647642" cy="16476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93" y="3531309"/>
            <a:ext cx="1655194" cy="1655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93" y="3223668"/>
            <a:ext cx="1563590" cy="15635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ook Antiqua" panose="02040602050305030304" pitchFamily="18" charset="0"/>
              </a:rPr>
              <a:t>5</a:t>
            </a:r>
            <a:r>
              <a:rPr lang="it-IT" sz="2400" dirty="0" smtClean="0">
                <a:latin typeface="Book Antiqua" panose="02040602050305030304" pitchFamily="18" charset="0"/>
              </a:rPr>
              <a:t>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1680"/>
            <a:ext cx="8596668" cy="1320800"/>
          </a:xfrm>
        </p:spPr>
        <p:txBody>
          <a:bodyPr/>
          <a:lstStyle/>
          <a:p>
            <a:r>
              <a:rPr lang="it-IT" dirty="0" smtClean="0"/>
              <a:t>Soluzione – Istruzione agent di api.ai 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7589379" y="2287606"/>
            <a:ext cx="130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solidFill>
                  <a:schemeClr val="accent1">
                    <a:lumMod val="50000"/>
                  </a:schemeClr>
                </a:solidFill>
              </a:rPr>
              <a:t>Intenti</a:t>
            </a:r>
            <a:endParaRPr lang="it-IT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3574" y="3468165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solidFill>
                  <a:schemeClr val="accent1">
                    <a:lumMod val="50000"/>
                  </a:schemeClr>
                </a:solidFill>
              </a:rPr>
              <a:t>Entità</a:t>
            </a:r>
            <a:endParaRPr lang="it-IT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6861" y="4648724"/>
            <a:ext cx="157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solidFill>
                  <a:schemeClr val="accent1">
                    <a:lumMod val="50000"/>
                  </a:schemeClr>
                </a:solidFill>
              </a:rPr>
              <a:t>Contesti</a:t>
            </a:r>
            <a:endParaRPr lang="it-IT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60912"/>
            <a:ext cx="5935264" cy="5329799"/>
          </a:xfrm>
          <a:prstGeom prst="rect">
            <a:avLst/>
          </a:prstGeom>
          <a:ln w="38100" cmpd="dbl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6/12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 – Implementazione 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930400"/>
            <a:ext cx="518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Integrazione nel software aziendale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1208" y="3482032"/>
            <a:ext cx="474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attraverso Chatbot di prova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0496" y="5033664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Pubblicazione nuove funzionalità 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31" y="3084886"/>
            <a:ext cx="1255956" cy="1255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96" y="4665383"/>
            <a:ext cx="1198225" cy="1198225"/>
          </a:xfrm>
          <a:prstGeom prst="rect">
            <a:avLst/>
          </a:prstGeom>
        </p:spPr>
      </p:pic>
      <p:cxnSp>
        <p:nvCxnSpPr>
          <p:cNvPr id="11" name="Elbow Connector 10"/>
          <p:cNvCxnSpPr>
            <a:endCxn id="6" idx="1"/>
          </p:cNvCxnSpPr>
          <p:nvPr/>
        </p:nvCxnSpPr>
        <p:spPr>
          <a:xfrm rot="16200000" flipH="1">
            <a:off x="360201" y="2861858"/>
            <a:ext cx="1320798" cy="3812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H="1">
            <a:off x="947121" y="4413489"/>
            <a:ext cx="1320798" cy="3812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07" y="1478832"/>
            <a:ext cx="1364802" cy="13648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7/12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Strumenti utilizzati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86" y="1890332"/>
            <a:ext cx="3166586" cy="1142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478" y="3436351"/>
            <a:ext cx="3480001" cy="965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92" y="5306096"/>
            <a:ext cx="2499866" cy="7158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27" y="529625"/>
            <a:ext cx="3638684" cy="2108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92" y="4402266"/>
            <a:ext cx="2030373" cy="20303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8/12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6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– Meteo Veneto bot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1070068" y="5946873"/>
            <a:ext cx="325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‘‘Che tempo ci sarà domani?’’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4781" y="1677687"/>
            <a:ext cx="414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‘‘È prevista pioggia questo weekend?’’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9/12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75" y="1679676"/>
            <a:ext cx="2585723" cy="4150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38" y="2210792"/>
            <a:ext cx="2592279" cy="414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</TotalTime>
  <Words>183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Trebuchet MS</vt:lpstr>
      <vt:lpstr>Wingdings 3</vt:lpstr>
      <vt:lpstr>Facet</vt:lpstr>
      <vt:lpstr>Chatbot di Facebook Messenger per la risposta a domande frequenti</vt:lpstr>
      <vt:lpstr>L’azienda: i-contact s.r.l.</vt:lpstr>
      <vt:lpstr>PowerPoint Presentation</vt:lpstr>
      <vt:lpstr>PowerPoint Presentation</vt:lpstr>
      <vt:lpstr>Soluzione – Analisi di mercato</vt:lpstr>
      <vt:lpstr>Soluzione – Istruzione agent di api.ai </vt:lpstr>
      <vt:lpstr>Soluzione – Implementazione </vt:lpstr>
      <vt:lpstr>Strumenti utilizzati</vt:lpstr>
      <vt:lpstr>Esempi – Meteo Veneto bot</vt:lpstr>
      <vt:lpstr>Esempi – Gestore eventi</vt:lpstr>
      <vt:lpstr>Considerazioni finali</vt:lpstr>
      <vt:lpstr>Grazie per l’attenzione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Carlin</dc:creator>
  <cp:lastModifiedBy>Mauro Carlin</cp:lastModifiedBy>
  <cp:revision>51</cp:revision>
  <dcterms:created xsi:type="dcterms:W3CDTF">2017-09-25T08:32:40Z</dcterms:created>
  <dcterms:modified xsi:type="dcterms:W3CDTF">2017-11-10T10:44:31Z</dcterms:modified>
</cp:coreProperties>
</file>