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7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43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400" dirty="0"/>
              <a:t>Chatbot di Facebook Messenger per la</a:t>
            </a:r>
            <a:br>
              <a:rPr lang="it-IT" sz="3400" dirty="0"/>
            </a:br>
            <a:r>
              <a:rPr lang="it-IT" sz="3400" dirty="0"/>
              <a:t>risposta a domande frequenti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2432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Laureando: </a:t>
            </a:r>
            <a:r>
              <a:rPr lang="it-IT" dirty="0" smtClean="0">
                <a:solidFill>
                  <a:schemeClr val="accent6"/>
                </a:solidFill>
              </a:rPr>
              <a:t>Mauro Carlin</a:t>
            </a:r>
          </a:p>
          <a:p>
            <a:r>
              <a:rPr lang="it-IT" dirty="0" smtClean="0"/>
              <a:t>Relatore: </a:t>
            </a:r>
            <a:r>
              <a:rPr lang="it-IT" dirty="0" smtClean="0">
                <a:solidFill>
                  <a:schemeClr val="accent6"/>
                </a:solidFill>
              </a:rPr>
              <a:t>Paolo Baldan</a:t>
            </a:r>
          </a:p>
          <a:p>
            <a:r>
              <a:rPr lang="it-IT" dirty="0" smtClean="0"/>
              <a:t>Tutor esterno: </a:t>
            </a:r>
            <a:r>
              <a:rPr lang="it-IT" dirty="0" smtClean="0">
                <a:solidFill>
                  <a:schemeClr val="accent6"/>
                </a:solidFill>
              </a:rPr>
              <a:t>Marco Balcon</a:t>
            </a:r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634014"/>
            <a:ext cx="1631322" cy="16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389" y="1004822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Università degli Studi di Padova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Dipartimento di Matematica "Tullio Levi-Civita"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Corso di Laurea in Informatica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ell MT" panose="02020503060305020303" pitchFamily="18" charset="0"/>
              </a:rPr>
              <a:t>1/15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</a:t>
            </a:r>
            <a:r>
              <a:rPr lang="it-IT" dirty="0" smtClean="0"/>
              <a:t>– Meteo Veneto bot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20" y="1677687"/>
            <a:ext cx="2598834" cy="4135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5946873"/>
            <a:ext cx="404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‘‘Che tempo hanno messo domani?’’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4564781" y="1677687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‘‘È prevista pioggia questo weekend?’’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1" y="2166260"/>
            <a:ext cx="2598834" cy="4149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ell MT" panose="02020503060305020303" pitchFamily="18" charset="0"/>
              </a:rPr>
              <a:t>10/15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it-IT" dirty="0" smtClean="0"/>
              <a:t>Esempi </a:t>
            </a:r>
            <a:r>
              <a:rPr lang="it-IT" dirty="0" smtClean="0"/>
              <a:t>– Gestore eventi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ell MT" panose="02020503060305020303" pitchFamily="18" charset="0"/>
              </a:rPr>
              <a:t>11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60" y="1634474"/>
            <a:ext cx="2763388" cy="443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49" y="2060620"/>
            <a:ext cx="2783301" cy="4436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809" y="1541103"/>
            <a:ext cx="42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‘‘Che cosa c’è in Social Media alle 16?’’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766930" y="6175213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‘‘Dove si trova la stanza SEO?’’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08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464" y="2914919"/>
            <a:ext cx="8596668" cy="1320800"/>
          </a:xfrm>
        </p:spPr>
        <p:txBody>
          <a:bodyPr>
            <a:normAutofit/>
          </a:bodyPr>
          <a:lstStyle/>
          <a:p>
            <a:r>
              <a:rPr lang="it-IT" sz="4800" dirty="0" smtClean="0">
                <a:solidFill>
                  <a:schemeClr val="accent6"/>
                </a:solidFill>
              </a:rPr>
              <a:t>Grazie per l’attenzione</a:t>
            </a:r>
            <a:endParaRPr lang="it-IT" sz="4800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ell MT" panose="02020503060305020303" pitchFamily="18" charset="0"/>
              </a:rPr>
              <a:t>12/12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91" y="419728"/>
            <a:ext cx="8596668" cy="1320800"/>
          </a:xfrm>
        </p:spPr>
        <p:txBody>
          <a:bodyPr>
            <a:normAutofit/>
          </a:bodyPr>
          <a:lstStyle/>
          <a:p>
            <a:r>
              <a:rPr lang="it-IT" sz="4400" dirty="0" smtClean="0"/>
              <a:t>L’azienda: i-</a:t>
            </a:r>
            <a:r>
              <a:rPr lang="it-IT" sz="4400" dirty="0" err="1" smtClean="0"/>
              <a:t>contact</a:t>
            </a:r>
            <a:r>
              <a:rPr lang="it-IT" sz="4400" dirty="0" smtClean="0"/>
              <a:t> s.r.l.</a:t>
            </a:r>
            <a:endParaRPr lang="it-IT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6" y="1484427"/>
            <a:ext cx="4516192" cy="89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72" y="4389062"/>
            <a:ext cx="2543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2" y="3083792"/>
            <a:ext cx="2164642" cy="130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4" y="3060910"/>
            <a:ext cx="2254538" cy="1351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15" y="4389062"/>
            <a:ext cx="2633410" cy="15780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205115" y="2356834"/>
            <a:ext cx="2173702" cy="103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69581" y="2370413"/>
            <a:ext cx="1075336" cy="1840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93815" y="2370413"/>
            <a:ext cx="814998" cy="1956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2722" y="2356834"/>
            <a:ext cx="1850325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2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" b="26218"/>
          <a:stretch/>
        </p:blipFill>
        <p:spPr>
          <a:xfrm>
            <a:off x="3404781" y="280787"/>
            <a:ext cx="3416718" cy="1533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0600" y="2143439"/>
            <a:ext cx="6980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Chatbot di Facebook Messenger</a:t>
            </a:r>
            <a:endParaRPr lang="it-IT" sz="2400" dirty="0"/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87" y="1675684"/>
            <a:ext cx="1355769" cy="1355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0" y="3265731"/>
            <a:ext cx="1285292" cy="1285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4994" y="3677544"/>
            <a:ext cx="535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Incrementare le funzionalità presenti</a:t>
            </a:r>
            <a:endParaRPr lang="it-IT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85" y="4855335"/>
            <a:ext cx="1396372" cy="1396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0600" y="5345628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Introduzione nuove tecnologie</a:t>
            </a:r>
            <a:endParaRPr lang="it-IT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ell MT" panose="02020503060305020303" pitchFamily="18" charset="0"/>
              </a:rPr>
              <a:t>3/15</a:t>
            </a:r>
            <a:endParaRPr lang="it-IT" sz="2400" dirty="0">
              <a:latin typeface="Bell MT" panose="02020503060305020303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smtClean="0"/>
              <a:t>Il progetto – 1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0012" y="1797418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Gestore eventi</a:t>
            </a:r>
            <a:endParaRPr lang="it-IT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60641" y="1797418"/>
            <a:ext cx="302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Meteo Veneto bot</a:t>
            </a:r>
            <a:endParaRPr lang="it-IT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50" y="2710877"/>
            <a:ext cx="3198668" cy="3198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30" y="2710877"/>
            <a:ext cx="3198668" cy="3198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4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smtClean="0"/>
              <a:t>Il progetto - 2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713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– Analisi </a:t>
            </a:r>
            <a:r>
              <a:rPr lang="it-IT" dirty="0" smtClean="0"/>
              <a:t>strumenti NLP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01" y="3161101"/>
            <a:ext cx="1230701" cy="1230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14" y="3161101"/>
            <a:ext cx="1230701" cy="123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0186" y="271034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Pregi</a:t>
            </a:r>
            <a:endParaRPr lang="it-I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20683" y="271034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Difetti</a:t>
            </a:r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3361386" y="1575848"/>
            <a:ext cx="2975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Api.ai</a:t>
            </a:r>
          </a:p>
          <a:p>
            <a:pPr algn="ctr"/>
            <a:endParaRPr lang="it-IT" sz="2800" dirty="0"/>
          </a:p>
          <a:p>
            <a:pPr algn="ctr"/>
            <a:r>
              <a:rPr lang="it-IT" sz="2800" dirty="0" smtClean="0"/>
              <a:t>Amazon </a:t>
            </a:r>
            <a:r>
              <a:rPr lang="it-IT" sz="2800" dirty="0" err="1" smtClean="0"/>
              <a:t>Lex</a:t>
            </a:r>
            <a:endParaRPr lang="it-IT" sz="2800" dirty="0" smtClean="0"/>
          </a:p>
          <a:p>
            <a:pPr algn="ctr"/>
            <a:endParaRPr lang="it-IT" sz="2800" dirty="0"/>
          </a:p>
          <a:p>
            <a:pPr algn="ctr"/>
            <a:r>
              <a:rPr lang="it-IT" sz="2800" dirty="0" smtClean="0"/>
              <a:t>Luis</a:t>
            </a:r>
          </a:p>
          <a:p>
            <a:pPr algn="ctr"/>
            <a:endParaRPr lang="it-IT" sz="2800" dirty="0"/>
          </a:p>
          <a:p>
            <a:pPr algn="ctr"/>
            <a:r>
              <a:rPr lang="it-IT" sz="2800" dirty="0" smtClean="0"/>
              <a:t>Wit.ai</a:t>
            </a:r>
          </a:p>
          <a:p>
            <a:pPr algn="ctr"/>
            <a:endParaRPr lang="it-IT" sz="2800" dirty="0"/>
          </a:p>
          <a:p>
            <a:pPr algn="ctr"/>
            <a:r>
              <a:rPr lang="it-IT" sz="2800" dirty="0" smtClean="0"/>
              <a:t>Watson </a:t>
            </a:r>
            <a:r>
              <a:rPr lang="it-IT" sz="2800" dirty="0" err="1" smtClean="0"/>
              <a:t>conversations</a:t>
            </a:r>
            <a:endParaRPr lang="it-IT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4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-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Istruzione api.ai, agent…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4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extBox 3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4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 –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extBox 3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4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Strumenti utilizzati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86" y="1890332"/>
            <a:ext cx="3166586" cy="114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78" y="3436351"/>
            <a:ext cx="3480001" cy="96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92" y="5306096"/>
            <a:ext cx="2499866" cy="715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7" y="529625"/>
            <a:ext cx="3638684" cy="2108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92" y="4402266"/>
            <a:ext cx="2030373" cy="20303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9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150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Bell MT</vt:lpstr>
      <vt:lpstr>Trebuchet MS</vt:lpstr>
      <vt:lpstr>Wingdings 3</vt:lpstr>
      <vt:lpstr>Facet</vt:lpstr>
      <vt:lpstr>Chatbot di Facebook Messenger per la risposta a domande frequenti</vt:lpstr>
      <vt:lpstr>L’azienda: i-contact s.r.l.</vt:lpstr>
      <vt:lpstr>PowerPoint Presentation</vt:lpstr>
      <vt:lpstr>PowerPoint Presentation</vt:lpstr>
      <vt:lpstr>Soluzione – Analisi strumenti NLP</vt:lpstr>
      <vt:lpstr>Soluzione - </vt:lpstr>
      <vt:lpstr>Progettazione - 1</vt:lpstr>
      <vt:lpstr>Progettazione – 2</vt:lpstr>
      <vt:lpstr>Strumenti utilizzati</vt:lpstr>
      <vt:lpstr>Esempi – Meteo Veneto bot</vt:lpstr>
      <vt:lpstr>Esempi – Gestore eventi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Carlin</dc:creator>
  <cp:lastModifiedBy>Mauro Carlin</cp:lastModifiedBy>
  <cp:revision>28</cp:revision>
  <dcterms:created xsi:type="dcterms:W3CDTF">2017-09-25T08:32:40Z</dcterms:created>
  <dcterms:modified xsi:type="dcterms:W3CDTF">2017-11-03T15:24:26Z</dcterms:modified>
</cp:coreProperties>
</file>