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78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4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435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23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6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8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400" dirty="0"/>
              <a:t>Chatbot di Facebook Messenger per la</a:t>
            </a:r>
            <a:br>
              <a:rPr lang="it-IT" sz="3400" dirty="0"/>
            </a:br>
            <a:r>
              <a:rPr lang="it-IT" sz="3400" dirty="0"/>
              <a:t>risposta a domande frequenti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2432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Laureando: </a:t>
            </a:r>
            <a:r>
              <a:rPr lang="it-IT" dirty="0" smtClean="0">
                <a:solidFill>
                  <a:schemeClr val="accent6"/>
                </a:solidFill>
              </a:rPr>
              <a:t>Mauro Carlin</a:t>
            </a:r>
          </a:p>
          <a:p>
            <a:r>
              <a:rPr lang="it-IT" dirty="0" smtClean="0"/>
              <a:t>Relatore: </a:t>
            </a:r>
            <a:r>
              <a:rPr lang="it-IT" dirty="0" smtClean="0">
                <a:solidFill>
                  <a:schemeClr val="accent6"/>
                </a:solidFill>
              </a:rPr>
              <a:t>Paolo Baldan</a:t>
            </a:r>
          </a:p>
          <a:p>
            <a:r>
              <a:rPr lang="it-IT" dirty="0" smtClean="0"/>
              <a:t>Tutor esterno: </a:t>
            </a:r>
            <a:r>
              <a:rPr lang="it-IT" dirty="0" smtClean="0">
                <a:solidFill>
                  <a:schemeClr val="accent6"/>
                </a:solidFill>
              </a:rPr>
              <a:t>Marco Balcon</a:t>
            </a:r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634014"/>
            <a:ext cx="1631322" cy="1641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389" y="1004822"/>
            <a:ext cx="5115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Università degli Studi di Padova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Dipartimento di Matematica "Tullio Levi-Civita"</a:t>
            </a:r>
          </a:p>
          <a:p>
            <a:pPr algn="ctr"/>
            <a:r>
              <a:rPr lang="it-IT" dirty="0">
                <a:solidFill>
                  <a:srgbClr val="C00000"/>
                </a:solidFill>
                <a:latin typeface="+mj-lt"/>
              </a:rPr>
              <a:t>Corso di Laurea in Informatica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1/15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1" y="419728"/>
            <a:ext cx="8596668" cy="1320800"/>
          </a:xfrm>
        </p:spPr>
        <p:txBody>
          <a:bodyPr>
            <a:normAutofit/>
          </a:bodyPr>
          <a:lstStyle/>
          <a:p>
            <a:r>
              <a:rPr lang="it-IT" sz="4400" dirty="0" smtClean="0"/>
              <a:t>L’azienda: i-</a:t>
            </a:r>
            <a:r>
              <a:rPr lang="it-IT" sz="4400" dirty="0" err="1" smtClean="0"/>
              <a:t>contact</a:t>
            </a:r>
            <a:r>
              <a:rPr lang="it-IT" sz="4400" dirty="0" smtClean="0"/>
              <a:t> s.r.l.</a:t>
            </a:r>
            <a:endParaRPr lang="it-IT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6" y="1484427"/>
            <a:ext cx="4516192" cy="891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72" y="4389062"/>
            <a:ext cx="2543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2" y="3083792"/>
            <a:ext cx="2164642" cy="1305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4" y="3060910"/>
            <a:ext cx="2254538" cy="1351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15" y="4389062"/>
            <a:ext cx="2633410" cy="157807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205115" y="2356834"/>
            <a:ext cx="2173702" cy="1030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69581" y="2370413"/>
            <a:ext cx="1075336" cy="1840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93815" y="2370413"/>
            <a:ext cx="814998" cy="1956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82722" y="2356834"/>
            <a:ext cx="1850325" cy="1092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2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7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" b="26218"/>
          <a:stretch/>
        </p:blipFill>
        <p:spPr>
          <a:xfrm>
            <a:off x="3404781" y="280787"/>
            <a:ext cx="3416718" cy="1533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600" y="2143439"/>
            <a:ext cx="6980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Chatbot di Facebook Messenger</a:t>
            </a:r>
            <a:endParaRPr lang="it-IT" sz="2400" dirty="0"/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87" y="1675684"/>
            <a:ext cx="1355769" cy="135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0" y="3265731"/>
            <a:ext cx="1285292" cy="1285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4994" y="3677544"/>
            <a:ext cx="535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Incrementare le funzionalità presenti</a:t>
            </a:r>
            <a:endParaRPr lang="it-IT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785" y="4855335"/>
            <a:ext cx="1396372" cy="13963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0600" y="5345628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Introduzione nuove tecnologie</a:t>
            </a:r>
            <a:endParaRPr lang="it-IT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 smtClean="0">
                <a:latin typeface="Bell MT" panose="02020503060305020303" pitchFamily="18" charset="0"/>
              </a:rPr>
              <a:t>3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Il progetto – 1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7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0012" y="1797418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Gestore eventi</a:t>
            </a:r>
            <a:endParaRPr lang="it-IT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460641" y="1797418"/>
            <a:ext cx="3026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Meteo Veneto bot</a:t>
            </a:r>
            <a:endParaRPr lang="it-IT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50" y="2710877"/>
            <a:ext cx="3198668" cy="3198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30" y="2710877"/>
            <a:ext cx="3198668" cy="3198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50073" y="6359879"/>
            <a:ext cx="101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Bell MT" panose="02020503060305020303" pitchFamily="18" charset="0"/>
              </a:rPr>
              <a:t>4</a:t>
            </a:r>
            <a:r>
              <a:rPr lang="it-IT" sz="2400" dirty="0" smtClean="0">
                <a:latin typeface="Bell MT" panose="02020503060305020303" pitchFamily="18" charset="0"/>
              </a:rPr>
              <a:t>/15</a:t>
            </a:r>
            <a:endParaRPr lang="it-IT" sz="2400" dirty="0">
              <a:latin typeface="Bell MT" panose="02020503060305020303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0191" y="41972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Il progetto - 2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713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– Analisi NLP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Soluzione - 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Istruzione api.ai, agent…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04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Progettazione –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8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Strumenti utilizzati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41" y="1584101"/>
            <a:ext cx="3166586" cy="114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27" y="2644913"/>
            <a:ext cx="3480001" cy="965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87" y="3528811"/>
            <a:ext cx="2499866" cy="7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Trebuchet MS</vt:lpstr>
      <vt:lpstr>Wingdings 3</vt:lpstr>
      <vt:lpstr>Facet</vt:lpstr>
      <vt:lpstr>Chatbot di Facebook Messenger per la risposta a domande frequenti</vt:lpstr>
      <vt:lpstr>L’azienda: i-contact s.r.l.</vt:lpstr>
      <vt:lpstr>PowerPoint Presentation</vt:lpstr>
      <vt:lpstr>PowerPoint Presentation</vt:lpstr>
      <vt:lpstr>Soluzione – Analisi NLP</vt:lpstr>
      <vt:lpstr>Soluzione - </vt:lpstr>
      <vt:lpstr>Progettazione - 1</vt:lpstr>
      <vt:lpstr>Progettazione – 2</vt:lpstr>
      <vt:lpstr>Strumenti utilizzati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Carlin</dc:creator>
  <cp:lastModifiedBy>Mauro Carlin</cp:lastModifiedBy>
  <cp:revision>17</cp:revision>
  <dcterms:created xsi:type="dcterms:W3CDTF">2017-09-25T08:32:40Z</dcterms:created>
  <dcterms:modified xsi:type="dcterms:W3CDTF">2017-10-20T09:39:46Z</dcterms:modified>
</cp:coreProperties>
</file>