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38ae80405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c38ae804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c38ae8040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c38ae80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38ae80405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c38ae804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48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48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48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48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48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48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48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abbas.abdulhasan@student.csulb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edcross.org/local/california/los-angeles/volunteer/youth-services-program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878726"/>
            <a:ext cx="77724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4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Volunteer Connection</a:t>
            </a:r>
            <a:r>
              <a:rPr b="1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Accoun</a:t>
            </a:r>
            <a:r>
              <a:rPr lang="en"/>
              <a:t>t Sign up Process</a:t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/>
              <a:t>Red Cross at </a:t>
            </a:r>
            <a:r>
              <a:rPr lang="en"/>
              <a:t>CSULB</a:t>
            </a:r>
            <a:endParaRPr/>
          </a:p>
        </p:txBody>
      </p:sp>
      <p:sp>
        <p:nvSpPr>
          <p:cNvPr id="29" name="Google Shape;29;p8"/>
          <p:cNvSpPr txBox="1"/>
          <p:nvPr>
            <p:ph idx="1" type="subTitle"/>
          </p:nvPr>
        </p:nvSpPr>
        <p:spPr>
          <a:xfrm>
            <a:off x="425200" y="38809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FFE599"/>
                </a:highlight>
              </a:rPr>
              <a:t>dm us on IG (@csulbrcclub) or e</a:t>
            </a:r>
            <a:r>
              <a:rPr lang="en" sz="2200">
                <a:solidFill>
                  <a:schemeClr val="dk1"/>
                </a:solidFill>
                <a:highlight>
                  <a:srgbClr val="FFE599"/>
                </a:highlight>
              </a:rPr>
              <a:t>mail for any questions:</a:t>
            </a:r>
            <a:endParaRPr sz="22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FFE599"/>
                </a:highlight>
              </a:rPr>
              <a:t>abbas.abdulhasan@student.csulb.edu</a:t>
            </a:r>
            <a:endParaRPr sz="2200">
              <a:solidFill>
                <a:schemeClr val="dk1"/>
              </a:solidFill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“Update your Profile”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 out required info. Hit Submit when done.</a:t>
            </a:r>
            <a:endParaRPr sz="2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then be taken to a page that says “My Profile”. </a:t>
            </a:r>
            <a:r>
              <a:rPr lang="en" sz="1700"/>
              <a:t>Get out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here by going to         in the top right. </a:t>
            </a:r>
            <a:r>
              <a:rPr lang="en" sz="1700"/>
              <a:t>Press “Home”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complete the other checkboxes.  </a:t>
            </a:r>
            <a:endParaRPr sz="2900"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400" y="1568025"/>
            <a:ext cx="4673581" cy="2449337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787200" y="4455675"/>
            <a:ext cx="536350" cy="4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“Read and Agree to Red Cross Policies”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this step by simply agreeing to the statements on the page you are redirected to.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completed you will be</a:t>
            </a:r>
            <a:b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redirected to the page with</a:t>
            </a:r>
            <a:b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checkboxes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4574" y="2361545"/>
            <a:ext cx="3490705" cy="26321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57200" y="5553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Staff to receive forms</a:t>
            </a:r>
            <a:endParaRPr b="1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/>
              <a:t>**May take 1-3 Days, be sure to check status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/>
              <a:t>Parental Consent not needed unless under 18</a:t>
            </a:r>
            <a:endParaRPr sz="24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57200" y="1994525"/>
            <a:ext cx="7789800" cy="29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675" y="1412725"/>
            <a:ext cx="4734000" cy="361312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Finishing Up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“Update Profile”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“Edit Profile” and fill in all required fields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4-09-28 at 1.11.31 PM.png"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204" y="1063387"/>
            <a:ext cx="2357948" cy="14185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Finishing Up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“Online Orientation”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link on the check box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the checkbox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4-09-28 at 1.17.40 PM.png"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813" y="2299250"/>
            <a:ext cx="7324367" cy="212401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Finishing Up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57200" y="984325"/>
            <a:ext cx="8229600" cy="41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“Read and Agree to Red Cross Policies”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link on “check box”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policies and then check both </a:t>
            </a:r>
            <a:r>
              <a:rPr lang="en" sz="1800"/>
              <a:t>checkboxes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stating you agree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“Submit”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4-09-28 at 1.20.07 PM.png"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62" y="1955800"/>
            <a:ext cx="8610254" cy="149432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creen Shot 2014-09-28 at 1.20.20 PM.png" id="125" name="Google Shape;1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361" y="3497350"/>
            <a:ext cx="8603297" cy="109792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Entering Hours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hours by going to “My Profile” and then the heading “Shift/Hours”.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Scroll down to “Submit Hours”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7415" t="0"/>
          <a:stretch/>
        </p:blipFill>
        <p:spPr>
          <a:xfrm>
            <a:off x="559175" y="2065950"/>
            <a:ext cx="8424700" cy="10115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Application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Make sure you have already signed up for an account and all the checkboxes have been filled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on Apple and Android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Lets you submit hours right after event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access to hours logged</a:t>
            </a:r>
            <a:endParaRPr/>
          </a:p>
        </p:txBody>
      </p:sp>
      <p:pic>
        <p:nvPicPr>
          <p:cNvPr descr="store-orig-white-on-red.png"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3375" y="2323225"/>
            <a:ext cx="2486365" cy="248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4100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57200" y="1216550"/>
            <a:ext cx="8457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46" name="Google Shape;146;p25"/>
          <p:cNvSpPr txBox="1"/>
          <p:nvPr>
            <p:ph idx="4294967295" type="subTitle"/>
          </p:nvPr>
        </p:nvSpPr>
        <p:spPr>
          <a:xfrm>
            <a:off x="685800" y="1519828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3100">
                <a:solidFill>
                  <a:srgbClr val="000000"/>
                </a:solidFill>
              </a:rPr>
              <a:t>Email for any questions: </a:t>
            </a:r>
            <a:r>
              <a:rPr lang="en" sz="3100" u="sng">
                <a:solidFill>
                  <a:schemeClr val="hlink"/>
                </a:solidFill>
                <a:hlinkClick r:id="rId3"/>
              </a:rPr>
              <a:t>abbas.abdulhasan@student.csulb.edu</a:t>
            </a:r>
            <a:endParaRPr sz="31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31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3100">
                <a:solidFill>
                  <a:srgbClr val="000000"/>
                </a:solidFill>
              </a:rPr>
              <a:t>Or DM @csulbrcclub on instagram!</a:t>
            </a:r>
            <a:endParaRPr sz="3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" sz="3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Volunteer Connection (VC)?</a:t>
            </a:r>
            <a:endParaRPr i="1" u="sng"/>
          </a:p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002600"/>
            <a:ext cx="8229600" cy="3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tool to keep track of volunteer hours</a:t>
            </a:r>
            <a:r>
              <a:rPr lang="en" sz="2600"/>
              <a:t> and sign up for volunteer shifts off-campus</a:t>
            </a:r>
            <a:endParaRPr sz="2600"/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FF0000"/>
                </a:solidFill>
              </a:rPr>
              <a:t>There is a mobile app</a:t>
            </a:r>
            <a:r>
              <a:rPr lang="en" sz="2600">
                <a:solidFill>
                  <a:srgbClr val="000000"/>
                </a:solidFill>
              </a:rPr>
              <a:t> (just search volunteer connection on the App Store)</a:t>
            </a:r>
            <a:endParaRPr sz="2600">
              <a:solidFill>
                <a:srgbClr val="000000"/>
              </a:solidFill>
            </a:endParaRPr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lang="en" sz="2600"/>
              <a:t>VC is the only way to keep track of your hours, without an account you cannot volunteer!</a:t>
            </a:r>
            <a:endParaRPr sz="2600"/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●"/>
            </a:pPr>
            <a:r>
              <a:rPr i="1" lang="en" sz="2600">
                <a:solidFill>
                  <a:srgbClr val="00FF00"/>
                </a:solidFill>
              </a:rPr>
              <a:t>Singing up to Volunteer Connection</a:t>
            </a:r>
            <a:r>
              <a:rPr lang="en" sz="2600"/>
              <a:t> is a </a:t>
            </a:r>
            <a:r>
              <a:rPr i="1" lang="en" sz="2600">
                <a:solidFill>
                  <a:srgbClr val="9900FF"/>
                </a:solidFill>
              </a:rPr>
              <a:t>requirement </a:t>
            </a:r>
            <a:r>
              <a:rPr lang="en" sz="2600"/>
              <a:t>to be part of our club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87550"/>
            <a:ext cx="8229600" cy="4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Tracking volunteer hours is important, because it:</a:t>
            </a:r>
            <a:endParaRPr b="1"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Demonstrates the value of our volunteers’ time in service to the red cross mission, allowing the red cross to dedicate a higher percentage of expenses to direct services and programs.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Provides specific information to understand volunteers’ contributions to their community through their Red Cross service and allows the red cross to recognize and appreciate these accomplishments.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Shows our community leaders and the general public the quantifiable power of Red Cross volunteers.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1406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 sz="3800" u="sng"/>
              <a:t>How to Get Started</a:t>
            </a:r>
            <a:endParaRPr i="1" sz="3800" u="sng"/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170896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Click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Youth-Services: Los Angeles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Click on </a:t>
            </a:r>
            <a:r>
              <a:rPr i="1" lang="en">
                <a:solidFill>
                  <a:srgbClr val="000000"/>
                </a:solidFill>
              </a:rPr>
              <a:t>“Join a Red Cross Youth Corps!”</a:t>
            </a:r>
            <a:endParaRPr i="1">
              <a:solidFill>
                <a:srgbClr val="000000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Scroll all the way down to </a:t>
            </a:r>
            <a:r>
              <a:rPr i="1" lang="en">
                <a:solidFill>
                  <a:srgbClr val="000000"/>
                </a:solidFill>
              </a:rPr>
              <a:t>“Red Cross College Corps” </a:t>
            </a:r>
            <a:endParaRPr i="1">
              <a:solidFill>
                <a:srgbClr val="000000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Click on </a:t>
            </a:r>
            <a:r>
              <a:rPr i="1" lang="en">
                <a:solidFill>
                  <a:srgbClr val="000000"/>
                </a:solidFill>
              </a:rPr>
              <a:t>“CSULB”</a:t>
            </a:r>
            <a:endParaRPr i="1">
              <a:solidFill>
                <a:srgbClr val="000000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Check the </a:t>
            </a:r>
            <a:r>
              <a:rPr lang="en" u="sng">
                <a:solidFill>
                  <a:srgbClr val="000000"/>
                </a:solidFill>
              </a:rPr>
              <a:t>next few slides</a:t>
            </a:r>
            <a:r>
              <a:rPr lang="en">
                <a:solidFill>
                  <a:srgbClr val="000000"/>
                </a:solidFill>
              </a:rPr>
              <a:t> for a </a:t>
            </a:r>
            <a:r>
              <a:rPr lang="en" u="sng">
                <a:solidFill>
                  <a:srgbClr val="000000"/>
                </a:solidFill>
              </a:rPr>
              <a:t>pictorial</a:t>
            </a:r>
            <a:r>
              <a:rPr lang="en" u="sng">
                <a:solidFill>
                  <a:srgbClr val="000000"/>
                </a:solidFill>
              </a:rPr>
              <a:t> demo</a:t>
            </a:r>
            <a:endParaRPr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57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" name="Google Shape;52;p12"/>
          <p:cNvSpPr/>
          <p:nvPr/>
        </p:nvSpPr>
        <p:spPr>
          <a:xfrm>
            <a:off x="439025" y="1742825"/>
            <a:ext cx="2414100" cy="425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50" y="152400"/>
            <a:ext cx="8106502" cy="483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" name="Google Shape;58;p13"/>
          <p:cNvSpPr/>
          <p:nvPr/>
        </p:nvSpPr>
        <p:spPr>
          <a:xfrm>
            <a:off x="3269525" y="2006425"/>
            <a:ext cx="2961600" cy="554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started</a:t>
            </a:r>
            <a:endParaRPr u="sng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should now see this page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 the required information under</a:t>
            </a:r>
            <a:b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Red Cross ID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9075" y="2182020"/>
            <a:ext cx="3766217" cy="2903967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15650" y="3427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should see this page now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rgbClr val="FF0000"/>
                </a:solidFill>
              </a:rPr>
              <a:t>If you don’t see this page and/or are redirected to the “self service help” page please try the following: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AutoNum type="arabicPeriod"/>
            </a:pPr>
            <a:r>
              <a:rPr lang="en" sz="1300">
                <a:solidFill>
                  <a:srgbClr val="FF0000"/>
                </a:solidFill>
              </a:rPr>
              <a:t>Clear Website Data and Browser Cookies, or switch to different device/browser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AutoNum type="arabicPeriod"/>
            </a:pPr>
            <a:r>
              <a:rPr lang="en" sz="1300">
                <a:solidFill>
                  <a:srgbClr val="FF0000"/>
                </a:solidFill>
              </a:rPr>
              <a:t>Google “Volunteer Connection” and click first link. Try signing in again.</a:t>
            </a:r>
            <a:endParaRPr sz="1300">
              <a:solidFill>
                <a:srgbClr val="FF0000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763" y="1200150"/>
            <a:ext cx="8001382" cy="34559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2" name="Google Shape;72;p15"/>
          <p:cNvCxnSpPr/>
          <p:nvPr/>
        </p:nvCxnSpPr>
        <p:spPr>
          <a:xfrm>
            <a:off x="529775" y="1285100"/>
            <a:ext cx="20283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613225" y="472350"/>
            <a:ext cx="6669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993075" y="1343325"/>
            <a:ext cx="2257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*When it asks for “Your Closest Chapter”, select American Red Cross of LA County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started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57200" y="995125"/>
            <a:ext cx="8229600" cy="393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 out info on previous page and then press “Create Account”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be redirected to a page with checkboxes and will also get an email with a verification link. Click on the verification link, sign in, and your account will be activated.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the checkboxes on this page.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“Update your profile.”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next slide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2899" y="2089549"/>
            <a:ext cx="3235583" cy="288208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