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18A45-AAA0-4956-91A4-E59524DD9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A2189A-09F5-49DC-9955-50C0E4AAD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5A09B8-279D-409F-B807-E928E4F1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11B99-2579-46AE-B2B0-0180E654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72CE84-94E8-44F3-BD77-5291038C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49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21E7A-46BC-40F7-9D26-9449FA9A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D025F1-9382-433D-961E-42AE58BB0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00CF1-5B77-49AB-A989-83D3BC8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B9314-D6A6-4C66-BFE2-49783AD7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2093CB-C41C-4D5B-918B-0C8BBFAF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08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135767-A76A-468C-A7AB-0DA623C9F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19158B-A59E-4546-8CA1-437DC7A5B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28F56-193F-4EAB-AEF4-D8140DAE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A2369D-667E-4E3B-BEE5-EE086725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29199F-CFC4-4556-9344-9DA221E2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0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692FE-5967-4B96-A5D2-7445AB19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42C77-0CA5-4BFC-B817-AD06EEA7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97935B-C55C-45EB-AD5C-347CF357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E126AB-8A7E-43BE-ADA9-34B47BF3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AE6EC0-4F5C-4D7E-A57E-382AA8BE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7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B9AE5-A488-4EB2-AC79-89AA57D6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84FC2-7976-4243-867D-4CA5C70E4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3533B-860D-44CA-844D-42290ED8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4ACBA-8504-4D7D-A28B-D4319C1D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536319-29E8-4BB7-A163-0006F5E3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07519-6F02-4C61-9CBD-DC93E487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4B274-6560-411A-B1D2-75456290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30C7A6-BDCE-42E9-9991-305EE02F0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B35FB7-AD40-4846-A8BE-052EAEE7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F2DC55-5395-448B-8A8E-D2C6F870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7E99F-9985-44AD-9C87-285E26EF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6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47184-B306-4B48-91B1-BC0299CF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631AA-63A8-4FF5-BA05-E7F74375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9A2AB8-4B16-4040-A4A5-45D6CAB86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F6CF3B-E657-4B24-9C28-34B409DBA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C48499-8FCA-42A1-85A7-565EE7C21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075363-8FA3-478C-B949-6DEA3850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F82C92-7FB7-41CD-8631-BC260893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35CE04-7D77-48A7-A7A1-6A5235F8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14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8FFE8-4757-4582-8A98-DACCC9BE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35981E-7D05-4538-9373-0442CE91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EEFAEC-2819-4E71-9FD3-2E7E9FF5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6728EC-5FC2-40B5-91BF-9AFA906F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5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9D8F50-8B09-4E11-A078-E9E940D7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32D9E4-F589-4843-A6A9-9025827E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68B1A2-D73E-4735-8145-BD9A3366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10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501C7-F482-46A7-B72B-66E731E3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169FC-C00C-4DE5-ABE8-8BDF85759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D9BA0F-A9AE-4D16-9230-374AEF967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E5D73-4B2C-4732-99A6-35361184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7809A6-42F9-41AB-A206-DC16F0EE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5B9AB9-DD8F-4DD1-8F49-CD092220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6E36D-4F16-4AA1-9AFC-826324E5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E488E2-9265-469D-8F78-4D3161BAA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DF38FB-8985-4DB1-A15A-64E15020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D514A7-E822-4838-A6F4-42456143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6E4087-635C-41F7-BCBD-EE856142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8B843F-6F1D-4EDD-B6B8-294E2D95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C486A-FB05-4071-907D-031C2935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04A1B-866E-4CC8-A143-BC925E728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67760-3525-4C79-B959-84B141E8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28C49-C8DA-4DD2-8CBA-A4FBE4326AE4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A6F63-2268-4F4E-8123-D64F50DFD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77EF4-C408-4DFC-A0D9-972CCD405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AFDA-EAE5-48B4-B891-9CCE13C98C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50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5DB13-994D-4C23-BBF8-70DBD84A4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Мышка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5CF258-F231-440C-909D-F9420D2E7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lang="ru-RU" dirty="0"/>
              <a:t>(ну почти)</a:t>
            </a:r>
          </a:p>
        </p:txBody>
      </p:sp>
    </p:spTree>
    <p:extLst>
      <p:ext uri="{BB962C8B-B14F-4D97-AF65-F5344CB8AC3E}">
        <p14:creationId xmlns:p14="http://schemas.microsoft.com/office/powerpoint/2010/main" val="725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14607E-70F6-42A4-89ED-66D4F2144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934" y="0"/>
            <a:ext cx="12529868" cy="70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051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Мышка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Мышка</dc:title>
  <dc:creator>илья Чай</dc:creator>
  <cp:lastModifiedBy>илья Чай</cp:lastModifiedBy>
  <cp:revision>1</cp:revision>
  <dcterms:created xsi:type="dcterms:W3CDTF">2025-09-17T15:45:15Z</dcterms:created>
  <dcterms:modified xsi:type="dcterms:W3CDTF">2025-09-17T15:45:55Z</dcterms:modified>
</cp:coreProperties>
</file>