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0" r:id="rId1"/>
  </p:sldMasterIdLst>
  <p:sldIdLst>
    <p:sldId id="256" r:id="rId2"/>
    <p:sldId id="258" r:id="rId3"/>
    <p:sldId id="259" r:id="rId4"/>
    <p:sldId id="261"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p:scale>
          <a:sx n="77" d="100"/>
          <a:sy n="77" d="100"/>
        </p:scale>
        <p:origin x="498" y="6"/>
      </p:cViewPr>
      <p:guideLst/>
    </p:cSldViewPr>
  </p:slideViewPr>
  <p:notesTextViewPr>
    <p:cViewPr>
      <p:scale>
        <a:sx n="1" d="1"/>
        <a:sy n="1" d="1"/>
      </p:scale>
      <p:origin x="0" y="0"/>
    </p:cViewPr>
  </p:notesTextViewPr>
  <p:sorterViewPr>
    <p:cViewPr>
      <p:scale>
        <a:sx n="100" d="100"/>
        <a:sy n="100" d="100"/>
      </p:scale>
      <p:origin x="0" y="-98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fr-FR" smtClean="0"/>
              <a:t>Modifiez le style du titre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3E81EC46-6C04-4DA7-8814-A9BFFB7B03D8}"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8BC84-5550-4BAD-8CBE-28B708F1C308}" type="slidenum">
              <a:rPr lang="en-US" smtClean="0"/>
              <a:t>‹N°›</a:t>
            </a:fld>
            <a:endParaRPr lang="en-US"/>
          </a:p>
        </p:txBody>
      </p:sp>
    </p:spTree>
    <p:extLst>
      <p:ext uri="{BB962C8B-B14F-4D97-AF65-F5344CB8AC3E}">
        <p14:creationId xmlns:p14="http://schemas.microsoft.com/office/powerpoint/2010/main" val="2469825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3E81EC46-6C04-4DA7-8814-A9BFFB7B03D8}"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8BC84-5550-4BAD-8CBE-28B708F1C308}" type="slidenum">
              <a:rPr lang="en-US" smtClean="0"/>
              <a:t>‹N°›</a:t>
            </a:fld>
            <a:endParaRPr lang="en-US"/>
          </a:p>
        </p:txBody>
      </p:sp>
    </p:spTree>
    <p:extLst>
      <p:ext uri="{BB962C8B-B14F-4D97-AF65-F5344CB8AC3E}">
        <p14:creationId xmlns:p14="http://schemas.microsoft.com/office/powerpoint/2010/main" val="3507239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3E81EC46-6C04-4DA7-8814-A9BFFB7B03D8}"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8BC84-5550-4BAD-8CBE-28B708F1C308}" type="slidenum">
              <a:rPr lang="en-US" smtClean="0"/>
              <a:t>‹N°›</a:t>
            </a:fld>
            <a:endParaRPr lang="en-US"/>
          </a:p>
        </p:txBody>
      </p:sp>
    </p:spTree>
    <p:extLst>
      <p:ext uri="{BB962C8B-B14F-4D97-AF65-F5344CB8AC3E}">
        <p14:creationId xmlns:p14="http://schemas.microsoft.com/office/powerpoint/2010/main" val="3199150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3E81EC46-6C04-4DA7-8814-A9BFFB7B03D8}"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8BC84-5550-4BAD-8CBE-28B708F1C308}" type="slidenum">
              <a:rPr lang="en-US" smtClean="0"/>
              <a:t>‹N°›</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07116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3E81EC46-6C04-4DA7-8814-A9BFFB7B03D8}"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8BC84-5550-4BAD-8CBE-28B708F1C308}" type="slidenum">
              <a:rPr lang="en-US" smtClean="0"/>
              <a:t>‹N°›</a:t>
            </a:fld>
            <a:endParaRPr lang="en-US"/>
          </a:p>
        </p:txBody>
      </p:sp>
    </p:spTree>
    <p:extLst>
      <p:ext uri="{BB962C8B-B14F-4D97-AF65-F5344CB8AC3E}">
        <p14:creationId xmlns:p14="http://schemas.microsoft.com/office/powerpoint/2010/main" val="2054071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3E81EC46-6C04-4DA7-8814-A9BFFB7B03D8}" type="datetimeFigureOut">
              <a:rPr lang="en-US" smtClean="0"/>
              <a:t>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28BC84-5550-4BAD-8CBE-28B708F1C308}" type="slidenum">
              <a:rPr lang="en-US" smtClean="0"/>
              <a:t>‹N°›</a:t>
            </a:fld>
            <a:endParaRPr lang="en-US"/>
          </a:p>
        </p:txBody>
      </p:sp>
    </p:spTree>
    <p:extLst>
      <p:ext uri="{BB962C8B-B14F-4D97-AF65-F5344CB8AC3E}">
        <p14:creationId xmlns:p14="http://schemas.microsoft.com/office/powerpoint/2010/main" val="2762530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3E81EC46-6C04-4DA7-8814-A9BFFB7B03D8}" type="datetimeFigureOut">
              <a:rPr lang="en-US" smtClean="0"/>
              <a:t>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28BC84-5550-4BAD-8CBE-28B708F1C308}" type="slidenum">
              <a:rPr lang="en-US" smtClean="0"/>
              <a:t>‹N°›</a:t>
            </a:fld>
            <a:endParaRPr lang="en-US"/>
          </a:p>
        </p:txBody>
      </p:sp>
    </p:spTree>
    <p:extLst>
      <p:ext uri="{BB962C8B-B14F-4D97-AF65-F5344CB8AC3E}">
        <p14:creationId xmlns:p14="http://schemas.microsoft.com/office/powerpoint/2010/main" val="31498582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E81EC46-6C04-4DA7-8814-A9BFFB7B03D8}"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8BC84-5550-4BAD-8CBE-28B708F1C308}" type="slidenum">
              <a:rPr lang="en-US" smtClean="0"/>
              <a:t>‹N°›</a:t>
            </a:fld>
            <a:endParaRPr lang="en-US"/>
          </a:p>
        </p:txBody>
      </p:sp>
    </p:spTree>
    <p:extLst>
      <p:ext uri="{BB962C8B-B14F-4D97-AF65-F5344CB8AC3E}">
        <p14:creationId xmlns:p14="http://schemas.microsoft.com/office/powerpoint/2010/main" val="1021574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fr-FR" smtClean="0"/>
              <a:t>Modifiez le style du titre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E81EC46-6C04-4DA7-8814-A9BFFB7B03D8}"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8BC84-5550-4BAD-8CBE-28B708F1C308}" type="slidenum">
              <a:rPr lang="en-US" smtClean="0"/>
              <a:t>‹N°›</a:t>
            </a:fld>
            <a:endParaRPr lang="en-US"/>
          </a:p>
        </p:txBody>
      </p:sp>
    </p:spTree>
    <p:extLst>
      <p:ext uri="{BB962C8B-B14F-4D97-AF65-F5344CB8AC3E}">
        <p14:creationId xmlns:p14="http://schemas.microsoft.com/office/powerpoint/2010/main" val="557509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E81EC46-6C04-4DA7-8814-A9BFFB7B03D8}"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8BC84-5550-4BAD-8CBE-28B708F1C308}" type="slidenum">
              <a:rPr lang="en-US" smtClean="0"/>
              <a:t>‹N°›</a:t>
            </a:fld>
            <a:endParaRPr lang="en-US"/>
          </a:p>
        </p:txBody>
      </p:sp>
    </p:spTree>
    <p:extLst>
      <p:ext uri="{BB962C8B-B14F-4D97-AF65-F5344CB8AC3E}">
        <p14:creationId xmlns:p14="http://schemas.microsoft.com/office/powerpoint/2010/main" val="3129299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fr-FR" smtClean="0"/>
              <a:t>Modifiez le style du titre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3E81EC46-6C04-4DA7-8814-A9BFFB7B03D8}"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8BC84-5550-4BAD-8CBE-28B708F1C308}" type="slidenum">
              <a:rPr lang="en-US" smtClean="0"/>
              <a:t>‹N°›</a:t>
            </a:fld>
            <a:endParaRPr lang="en-US"/>
          </a:p>
        </p:txBody>
      </p:sp>
    </p:spTree>
    <p:extLst>
      <p:ext uri="{BB962C8B-B14F-4D97-AF65-F5344CB8AC3E}">
        <p14:creationId xmlns:p14="http://schemas.microsoft.com/office/powerpoint/2010/main" val="3537013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3E81EC46-6C04-4DA7-8814-A9BFFB7B03D8}"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8BC84-5550-4BAD-8CBE-28B708F1C308}" type="slidenum">
              <a:rPr lang="en-US" smtClean="0"/>
              <a:t>‹N°›</a:t>
            </a:fld>
            <a:endParaRPr lang="en-US"/>
          </a:p>
        </p:txBody>
      </p:sp>
    </p:spTree>
    <p:extLst>
      <p:ext uri="{BB962C8B-B14F-4D97-AF65-F5344CB8AC3E}">
        <p14:creationId xmlns:p14="http://schemas.microsoft.com/office/powerpoint/2010/main" val="404153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913795" y="2912232"/>
            <a:ext cx="5107208" cy="287896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172200" y="2912232"/>
            <a:ext cx="5095357" cy="287896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3E81EC46-6C04-4DA7-8814-A9BFFB7B03D8}" type="datetimeFigureOut">
              <a:rPr lang="en-US" smtClean="0"/>
              <a:t>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28BC84-5550-4BAD-8CBE-28B708F1C308}" type="slidenum">
              <a:rPr lang="en-US" smtClean="0"/>
              <a:t>‹N°›</a:t>
            </a:fld>
            <a:endParaRPr lang="en-US"/>
          </a:p>
        </p:txBody>
      </p:sp>
    </p:spTree>
    <p:extLst>
      <p:ext uri="{BB962C8B-B14F-4D97-AF65-F5344CB8AC3E}">
        <p14:creationId xmlns:p14="http://schemas.microsoft.com/office/powerpoint/2010/main" val="1235118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3E81EC46-6C04-4DA7-8814-A9BFFB7B03D8}" type="datetimeFigureOut">
              <a:rPr lang="en-US" smtClean="0"/>
              <a:t>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28BC84-5550-4BAD-8CBE-28B708F1C308}" type="slidenum">
              <a:rPr lang="en-US" smtClean="0"/>
              <a:t>‹N°›</a:t>
            </a:fld>
            <a:endParaRPr lang="en-US"/>
          </a:p>
        </p:txBody>
      </p:sp>
    </p:spTree>
    <p:extLst>
      <p:ext uri="{BB962C8B-B14F-4D97-AF65-F5344CB8AC3E}">
        <p14:creationId xmlns:p14="http://schemas.microsoft.com/office/powerpoint/2010/main" val="3380786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81EC46-6C04-4DA7-8814-A9BFFB7B03D8}" type="datetimeFigureOut">
              <a:rPr lang="en-US" smtClean="0"/>
              <a:t>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28BC84-5550-4BAD-8CBE-28B708F1C308}" type="slidenum">
              <a:rPr lang="en-US" smtClean="0"/>
              <a:t>‹N°›</a:t>
            </a:fld>
            <a:endParaRPr lang="en-US"/>
          </a:p>
        </p:txBody>
      </p:sp>
    </p:spTree>
    <p:extLst>
      <p:ext uri="{BB962C8B-B14F-4D97-AF65-F5344CB8AC3E}">
        <p14:creationId xmlns:p14="http://schemas.microsoft.com/office/powerpoint/2010/main" val="3026691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fr-FR" smtClean="0"/>
              <a:t>Modifiez le style du titre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3E81EC46-6C04-4DA7-8814-A9BFFB7B03D8}"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8BC84-5550-4BAD-8CBE-28B708F1C308}" type="slidenum">
              <a:rPr lang="en-US" smtClean="0"/>
              <a:t>‹N°›</a:t>
            </a:fld>
            <a:endParaRPr lang="en-US"/>
          </a:p>
        </p:txBody>
      </p:sp>
    </p:spTree>
    <p:extLst>
      <p:ext uri="{BB962C8B-B14F-4D97-AF65-F5344CB8AC3E}">
        <p14:creationId xmlns:p14="http://schemas.microsoft.com/office/powerpoint/2010/main" val="2662385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3E81EC46-6C04-4DA7-8814-A9BFFB7B03D8}"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8BC84-5550-4BAD-8CBE-28B708F1C308}" type="slidenum">
              <a:rPr lang="en-US" smtClean="0"/>
              <a:t>‹N°›</a:t>
            </a:fld>
            <a:endParaRPr lang="en-US"/>
          </a:p>
        </p:txBody>
      </p:sp>
    </p:spTree>
    <p:extLst>
      <p:ext uri="{BB962C8B-B14F-4D97-AF65-F5344CB8AC3E}">
        <p14:creationId xmlns:p14="http://schemas.microsoft.com/office/powerpoint/2010/main" val="3178008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E81EC46-6C04-4DA7-8814-A9BFFB7B03D8}" type="datetimeFigureOut">
              <a:rPr lang="en-US" smtClean="0"/>
              <a:t>1/2/2024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F28BC84-5550-4BAD-8CBE-28B708F1C308}" type="slidenum">
              <a:rPr lang="en-US" smtClean="0"/>
              <a:t>‹N°›</a:t>
            </a:fld>
            <a:endParaRPr lang="en-US"/>
          </a:p>
        </p:txBody>
      </p:sp>
    </p:spTree>
    <p:extLst>
      <p:ext uri="{BB962C8B-B14F-4D97-AF65-F5344CB8AC3E}">
        <p14:creationId xmlns:p14="http://schemas.microsoft.com/office/powerpoint/2010/main" val="4221125196"/>
      </p:ext>
    </p:extLst>
  </p:cSld>
  <p:clrMap bg1="dk1" tx1="lt1" bg2="dk2" tx2="lt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 id="2147484032" r:id="rId12"/>
    <p:sldLayoutId id="2147484033" r:id="rId13"/>
    <p:sldLayoutId id="2147484034" r:id="rId14"/>
    <p:sldLayoutId id="2147484035" r:id="rId15"/>
    <p:sldLayoutId id="2147484036" r:id="rId16"/>
    <p:sldLayoutId id="214748403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9000">
              <a:schemeClr val="bg1">
                <a:lumMod val="75000"/>
                <a:lumOff val="25000"/>
              </a:schemeClr>
            </a:gs>
            <a:gs pos="34000">
              <a:schemeClr val="bg1">
                <a:lumMod val="85000"/>
                <a:lumOff val="15000"/>
              </a:schemeClr>
            </a:gs>
            <a:gs pos="0">
              <a:schemeClr val="bg1">
                <a:lumMod val="95000"/>
              </a:schemeClr>
            </a:gs>
            <a:gs pos="15000">
              <a:schemeClr val="bg1"/>
            </a:gs>
            <a:gs pos="79000">
              <a:schemeClr val="tx1">
                <a:lumMod val="75000"/>
                <a:lumOff val="25000"/>
              </a:schemeClr>
            </a:gs>
            <a:gs pos="100000">
              <a:schemeClr val="tx1">
                <a:lumMod val="95000"/>
                <a:lumOff val="5000"/>
              </a:schemeClr>
            </a:gs>
          </a:gsLst>
          <a:lin ang="5400000" scaled="1"/>
          <a:tileRect/>
        </a:gradFill>
        <a:effectLst/>
      </p:bgPr>
    </p:bg>
    <p:spTree>
      <p:nvGrpSpPr>
        <p:cNvPr id="1" name=""/>
        <p:cNvGrpSpPr/>
        <p:nvPr/>
      </p:nvGrpSpPr>
      <p:grpSpPr>
        <a:xfrm>
          <a:off x="0" y="0"/>
          <a:ext cx="0" cy="0"/>
          <a:chOff x="0" y="0"/>
          <a:chExt cx="0" cy="0"/>
        </a:xfrm>
      </p:grpSpPr>
      <p:sp>
        <p:nvSpPr>
          <p:cNvPr id="27" name="Forme libre 26"/>
          <p:cNvSpPr/>
          <p:nvPr/>
        </p:nvSpPr>
        <p:spPr>
          <a:xfrm rot="16200000">
            <a:off x="5889946" y="-371132"/>
            <a:ext cx="5453305" cy="6814543"/>
          </a:xfrm>
          <a:custGeom>
            <a:avLst/>
            <a:gdLst>
              <a:gd name="connsiteX0" fmla="*/ 1440770 w 5257199"/>
              <a:gd name="connsiteY0" fmla="*/ 3196048 h 5487491"/>
              <a:gd name="connsiteX1" fmla="*/ 1093516 w 5257199"/>
              <a:gd name="connsiteY1" fmla="*/ 3890557 h 5487491"/>
              <a:gd name="connsiteX2" fmla="*/ 347254 w 5257199"/>
              <a:gd name="connsiteY2" fmla="*/ 3890556 h 5487491"/>
              <a:gd name="connsiteX3" fmla="*/ 0 w 5257199"/>
              <a:gd name="connsiteY3" fmla="*/ 3196048 h 5487491"/>
              <a:gd name="connsiteX4" fmla="*/ 347254 w 5257199"/>
              <a:gd name="connsiteY4" fmla="*/ 2501538 h 5487491"/>
              <a:gd name="connsiteX5" fmla="*/ 1093516 w 5257199"/>
              <a:gd name="connsiteY5" fmla="*/ 2501538 h 5487491"/>
              <a:gd name="connsiteX6" fmla="*/ 1478436 w 5257199"/>
              <a:gd name="connsiteY6" fmla="*/ 4792983 h 5487491"/>
              <a:gd name="connsiteX7" fmla="*/ 1131182 w 5257199"/>
              <a:gd name="connsiteY7" fmla="*/ 5487491 h 5487491"/>
              <a:gd name="connsiteX8" fmla="*/ 384920 w 5257199"/>
              <a:gd name="connsiteY8" fmla="*/ 5487490 h 5487491"/>
              <a:gd name="connsiteX9" fmla="*/ 37666 w 5257199"/>
              <a:gd name="connsiteY9" fmla="*/ 4792982 h 5487491"/>
              <a:gd name="connsiteX10" fmla="*/ 384920 w 5257199"/>
              <a:gd name="connsiteY10" fmla="*/ 4098474 h 5487491"/>
              <a:gd name="connsiteX11" fmla="*/ 1131182 w 5257199"/>
              <a:gd name="connsiteY11" fmla="*/ 4098475 h 5487491"/>
              <a:gd name="connsiteX12" fmla="*/ 1478436 w 5257199"/>
              <a:gd name="connsiteY12" fmla="*/ 1599113 h 5487491"/>
              <a:gd name="connsiteX13" fmla="*/ 1131182 w 5257199"/>
              <a:gd name="connsiteY13" fmla="*/ 2293621 h 5487491"/>
              <a:gd name="connsiteX14" fmla="*/ 384920 w 5257199"/>
              <a:gd name="connsiteY14" fmla="*/ 2293621 h 5487491"/>
              <a:gd name="connsiteX15" fmla="*/ 37666 w 5257199"/>
              <a:gd name="connsiteY15" fmla="*/ 1599113 h 5487491"/>
              <a:gd name="connsiteX16" fmla="*/ 384920 w 5257199"/>
              <a:gd name="connsiteY16" fmla="*/ 904604 h 5487491"/>
              <a:gd name="connsiteX17" fmla="*/ 1131182 w 5257199"/>
              <a:gd name="connsiteY17" fmla="*/ 904604 h 5487491"/>
              <a:gd name="connsiteX18" fmla="*/ 2686555 w 5257199"/>
              <a:gd name="connsiteY18" fmla="*/ 4034247 h 5487491"/>
              <a:gd name="connsiteX19" fmla="*/ 2339301 w 5257199"/>
              <a:gd name="connsiteY19" fmla="*/ 4728755 h 5487491"/>
              <a:gd name="connsiteX20" fmla="*/ 1593039 w 5257199"/>
              <a:gd name="connsiteY20" fmla="*/ 4728755 h 5487491"/>
              <a:gd name="connsiteX21" fmla="*/ 1245785 w 5257199"/>
              <a:gd name="connsiteY21" fmla="*/ 4034247 h 5487491"/>
              <a:gd name="connsiteX22" fmla="*/ 1593039 w 5257199"/>
              <a:gd name="connsiteY22" fmla="*/ 3339736 h 5487491"/>
              <a:gd name="connsiteX23" fmla="*/ 2339301 w 5257199"/>
              <a:gd name="connsiteY23" fmla="*/ 3339736 h 5487491"/>
              <a:gd name="connsiteX24" fmla="*/ 2711073 w 5257199"/>
              <a:gd name="connsiteY24" fmla="*/ 2364377 h 5487491"/>
              <a:gd name="connsiteX25" fmla="*/ 2363819 w 5257199"/>
              <a:gd name="connsiteY25" fmla="*/ 3058884 h 5487491"/>
              <a:gd name="connsiteX26" fmla="*/ 1617557 w 5257199"/>
              <a:gd name="connsiteY26" fmla="*/ 3058884 h 5487491"/>
              <a:gd name="connsiteX27" fmla="*/ 1270303 w 5257199"/>
              <a:gd name="connsiteY27" fmla="*/ 2364377 h 5487491"/>
              <a:gd name="connsiteX28" fmla="*/ 1617557 w 5257199"/>
              <a:gd name="connsiteY28" fmla="*/ 1669868 h 5487491"/>
              <a:gd name="connsiteX29" fmla="*/ 2363819 w 5257199"/>
              <a:gd name="connsiteY29" fmla="*/ 1669868 h 5487491"/>
              <a:gd name="connsiteX30" fmla="*/ 2751498 w 5257199"/>
              <a:gd name="connsiteY30" fmla="*/ 764179 h 5487491"/>
              <a:gd name="connsiteX31" fmla="*/ 2404244 w 5257199"/>
              <a:gd name="connsiteY31" fmla="*/ 1458687 h 5487491"/>
              <a:gd name="connsiteX32" fmla="*/ 1657982 w 5257199"/>
              <a:gd name="connsiteY32" fmla="*/ 1458687 h 5487491"/>
              <a:gd name="connsiteX33" fmla="*/ 1310728 w 5257199"/>
              <a:gd name="connsiteY33" fmla="*/ 764179 h 5487491"/>
              <a:gd name="connsiteX34" fmla="*/ 1657982 w 5257199"/>
              <a:gd name="connsiteY34" fmla="*/ 69670 h 5487491"/>
              <a:gd name="connsiteX35" fmla="*/ 2404244 w 5257199"/>
              <a:gd name="connsiteY35" fmla="*/ 69670 h 5487491"/>
              <a:gd name="connsiteX36" fmla="*/ 3932339 w 5257199"/>
              <a:gd name="connsiteY36" fmla="*/ 4676501 h 5487491"/>
              <a:gd name="connsiteX37" fmla="*/ 3585085 w 5257199"/>
              <a:gd name="connsiteY37" fmla="*/ 5371009 h 5487491"/>
              <a:gd name="connsiteX38" fmla="*/ 2838824 w 5257199"/>
              <a:gd name="connsiteY38" fmla="*/ 5371009 h 5487491"/>
              <a:gd name="connsiteX39" fmla="*/ 2491570 w 5257199"/>
              <a:gd name="connsiteY39" fmla="*/ 4676501 h 5487491"/>
              <a:gd name="connsiteX40" fmla="*/ 2838824 w 5257199"/>
              <a:gd name="connsiteY40" fmla="*/ 3981993 h 5487491"/>
              <a:gd name="connsiteX41" fmla="*/ 3585085 w 5257199"/>
              <a:gd name="connsiteY41" fmla="*/ 3981993 h 5487491"/>
              <a:gd name="connsiteX42" fmla="*/ 3956537 w 5257199"/>
              <a:gd name="connsiteY42" fmla="*/ 3113312 h 5487491"/>
              <a:gd name="connsiteX43" fmla="*/ 3609283 w 5257199"/>
              <a:gd name="connsiteY43" fmla="*/ 3807821 h 5487491"/>
              <a:gd name="connsiteX44" fmla="*/ 2863021 w 5257199"/>
              <a:gd name="connsiteY44" fmla="*/ 3807821 h 5487491"/>
              <a:gd name="connsiteX45" fmla="*/ 2515767 w 5257199"/>
              <a:gd name="connsiteY45" fmla="*/ 3113312 h 5487491"/>
              <a:gd name="connsiteX46" fmla="*/ 2863021 w 5257199"/>
              <a:gd name="connsiteY46" fmla="*/ 2418804 h 5487491"/>
              <a:gd name="connsiteX47" fmla="*/ 3609283 w 5257199"/>
              <a:gd name="connsiteY47" fmla="*/ 2418804 h 5487491"/>
              <a:gd name="connsiteX48" fmla="*/ 3984136 w 5257199"/>
              <a:gd name="connsiteY48" fmla="*/ 1556657 h 5487491"/>
              <a:gd name="connsiteX49" fmla="*/ 3636882 w 5257199"/>
              <a:gd name="connsiteY49" fmla="*/ 2251165 h 5487491"/>
              <a:gd name="connsiteX50" fmla="*/ 2890620 w 5257199"/>
              <a:gd name="connsiteY50" fmla="*/ 2251165 h 5487491"/>
              <a:gd name="connsiteX51" fmla="*/ 2543366 w 5257199"/>
              <a:gd name="connsiteY51" fmla="*/ 1556657 h 5487491"/>
              <a:gd name="connsiteX52" fmla="*/ 2890620 w 5257199"/>
              <a:gd name="connsiteY52" fmla="*/ 862148 h 5487491"/>
              <a:gd name="connsiteX53" fmla="*/ 3636882 w 5257199"/>
              <a:gd name="connsiteY53" fmla="*/ 862148 h 5487491"/>
              <a:gd name="connsiteX54" fmla="*/ 5177936 w 5257199"/>
              <a:gd name="connsiteY54" fmla="*/ 3820887 h 5487491"/>
              <a:gd name="connsiteX55" fmla="*/ 4830682 w 5257199"/>
              <a:gd name="connsiteY55" fmla="*/ 4515395 h 5487491"/>
              <a:gd name="connsiteX56" fmla="*/ 4084420 w 5257199"/>
              <a:gd name="connsiteY56" fmla="*/ 4515395 h 5487491"/>
              <a:gd name="connsiteX57" fmla="*/ 3737166 w 5257199"/>
              <a:gd name="connsiteY57" fmla="*/ 3820887 h 5487491"/>
              <a:gd name="connsiteX58" fmla="*/ 4084420 w 5257199"/>
              <a:gd name="connsiteY58" fmla="*/ 3126378 h 5487491"/>
              <a:gd name="connsiteX59" fmla="*/ 4830682 w 5257199"/>
              <a:gd name="connsiteY59" fmla="*/ 3126378 h 5487491"/>
              <a:gd name="connsiteX60" fmla="*/ 5257198 w 5257199"/>
              <a:gd name="connsiteY60" fmla="*/ 694509 h 5487491"/>
              <a:gd name="connsiteX61" fmla="*/ 4909944 w 5257199"/>
              <a:gd name="connsiteY61" fmla="*/ 1389017 h 5487491"/>
              <a:gd name="connsiteX62" fmla="*/ 4163682 w 5257199"/>
              <a:gd name="connsiteY62" fmla="*/ 1389017 h 5487491"/>
              <a:gd name="connsiteX63" fmla="*/ 3816428 w 5257199"/>
              <a:gd name="connsiteY63" fmla="*/ 694509 h 5487491"/>
              <a:gd name="connsiteX64" fmla="*/ 4163682 w 5257199"/>
              <a:gd name="connsiteY64" fmla="*/ 0 h 5487491"/>
              <a:gd name="connsiteX65" fmla="*/ 4909944 w 5257199"/>
              <a:gd name="connsiteY65" fmla="*/ 0 h 5487491"/>
              <a:gd name="connsiteX66" fmla="*/ 5257199 w 5257199"/>
              <a:gd name="connsiteY66" fmla="*/ 2257699 h 5487491"/>
              <a:gd name="connsiteX67" fmla="*/ 4909945 w 5257199"/>
              <a:gd name="connsiteY67" fmla="*/ 2952206 h 5487491"/>
              <a:gd name="connsiteX68" fmla="*/ 4163683 w 5257199"/>
              <a:gd name="connsiteY68" fmla="*/ 2952206 h 5487491"/>
              <a:gd name="connsiteX69" fmla="*/ 3816429 w 5257199"/>
              <a:gd name="connsiteY69" fmla="*/ 2257699 h 5487491"/>
              <a:gd name="connsiteX70" fmla="*/ 4163683 w 5257199"/>
              <a:gd name="connsiteY70" fmla="*/ 1563190 h 5487491"/>
              <a:gd name="connsiteX71" fmla="*/ 4909945 w 5257199"/>
              <a:gd name="connsiteY71" fmla="*/ 1563190 h 548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257199" h="5487491">
                <a:moveTo>
                  <a:pt x="1440770" y="3196048"/>
                </a:moveTo>
                <a:lnTo>
                  <a:pt x="1093516" y="3890557"/>
                </a:lnTo>
                <a:lnTo>
                  <a:pt x="347254" y="3890556"/>
                </a:lnTo>
                <a:lnTo>
                  <a:pt x="0" y="3196048"/>
                </a:lnTo>
                <a:lnTo>
                  <a:pt x="347254" y="2501538"/>
                </a:lnTo>
                <a:lnTo>
                  <a:pt x="1093516" y="2501538"/>
                </a:lnTo>
                <a:close/>
                <a:moveTo>
                  <a:pt x="1478436" y="4792983"/>
                </a:moveTo>
                <a:lnTo>
                  <a:pt x="1131182" y="5487491"/>
                </a:lnTo>
                <a:lnTo>
                  <a:pt x="384920" y="5487490"/>
                </a:lnTo>
                <a:lnTo>
                  <a:pt x="37666" y="4792982"/>
                </a:lnTo>
                <a:lnTo>
                  <a:pt x="384920" y="4098474"/>
                </a:lnTo>
                <a:lnTo>
                  <a:pt x="1131182" y="4098475"/>
                </a:lnTo>
                <a:close/>
                <a:moveTo>
                  <a:pt x="1478436" y="1599113"/>
                </a:moveTo>
                <a:lnTo>
                  <a:pt x="1131182" y="2293621"/>
                </a:lnTo>
                <a:lnTo>
                  <a:pt x="384920" y="2293621"/>
                </a:lnTo>
                <a:lnTo>
                  <a:pt x="37666" y="1599113"/>
                </a:lnTo>
                <a:lnTo>
                  <a:pt x="384920" y="904604"/>
                </a:lnTo>
                <a:lnTo>
                  <a:pt x="1131182" y="904604"/>
                </a:lnTo>
                <a:close/>
                <a:moveTo>
                  <a:pt x="2686555" y="4034247"/>
                </a:moveTo>
                <a:lnTo>
                  <a:pt x="2339301" y="4728755"/>
                </a:lnTo>
                <a:lnTo>
                  <a:pt x="1593039" y="4728755"/>
                </a:lnTo>
                <a:lnTo>
                  <a:pt x="1245785" y="4034247"/>
                </a:lnTo>
                <a:lnTo>
                  <a:pt x="1593039" y="3339736"/>
                </a:lnTo>
                <a:lnTo>
                  <a:pt x="2339301" y="3339736"/>
                </a:lnTo>
                <a:close/>
                <a:moveTo>
                  <a:pt x="2711073" y="2364377"/>
                </a:moveTo>
                <a:lnTo>
                  <a:pt x="2363819" y="3058884"/>
                </a:lnTo>
                <a:lnTo>
                  <a:pt x="1617557" y="3058884"/>
                </a:lnTo>
                <a:lnTo>
                  <a:pt x="1270303" y="2364377"/>
                </a:lnTo>
                <a:lnTo>
                  <a:pt x="1617557" y="1669868"/>
                </a:lnTo>
                <a:lnTo>
                  <a:pt x="2363819" y="1669868"/>
                </a:lnTo>
                <a:close/>
                <a:moveTo>
                  <a:pt x="2751498" y="764179"/>
                </a:moveTo>
                <a:lnTo>
                  <a:pt x="2404244" y="1458687"/>
                </a:lnTo>
                <a:lnTo>
                  <a:pt x="1657982" y="1458687"/>
                </a:lnTo>
                <a:lnTo>
                  <a:pt x="1310728" y="764179"/>
                </a:lnTo>
                <a:lnTo>
                  <a:pt x="1657982" y="69670"/>
                </a:lnTo>
                <a:lnTo>
                  <a:pt x="2404244" y="69670"/>
                </a:lnTo>
                <a:close/>
                <a:moveTo>
                  <a:pt x="3932339" y="4676501"/>
                </a:moveTo>
                <a:lnTo>
                  <a:pt x="3585085" y="5371009"/>
                </a:lnTo>
                <a:lnTo>
                  <a:pt x="2838824" y="5371009"/>
                </a:lnTo>
                <a:lnTo>
                  <a:pt x="2491570" y="4676501"/>
                </a:lnTo>
                <a:lnTo>
                  <a:pt x="2838824" y="3981993"/>
                </a:lnTo>
                <a:lnTo>
                  <a:pt x="3585085" y="3981993"/>
                </a:lnTo>
                <a:close/>
                <a:moveTo>
                  <a:pt x="3956537" y="3113312"/>
                </a:moveTo>
                <a:lnTo>
                  <a:pt x="3609283" y="3807821"/>
                </a:lnTo>
                <a:lnTo>
                  <a:pt x="2863021" y="3807821"/>
                </a:lnTo>
                <a:lnTo>
                  <a:pt x="2515767" y="3113312"/>
                </a:lnTo>
                <a:lnTo>
                  <a:pt x="2863021" y="2418804"/>
                </a:lnTo>
                <a:lnTo>
                  <a:pt x="3609283" y="2418804"/>
                </a:lnTo>
                <a:close/>
                <a:moveTo>
                  <a:pt x="3984136" y="1556657"/>
                </a:moveTo>
                <a:lnTo>
                  <a:pt x="3636882" y="2251165"/>
                </a:lnTo>
                <a:lnTo>
                  <a:pt x="2890620" y="2251165"/>
                </a:lnTo>
                <a:lnTo>
                  <a:pt x="2543366" y="1556657"/>
                </a:lnTo>
                <a:lnTo>
                  <a:pt x="2890620" y="862148"/>
                </a:lnTo>
                <a:lnTo>
                  <a:pt x="3636882" y="862148"/>
                </a:lnTo>
                <a:close/>
                <a:moveTo>
                  <a:pt x="5177936" y="3820887"/>
                </a:moveTo>
                <a:lnTo>
                  <a:pt x="4830682" y="4515395"/>
                </a:lnTo>
                <a:lnTo>
                  <a:pt x="4084420" y="4515395"/>
                </a:lnTo>
                <a:lnTo>
                  <a:pt x="3737166" y="3820887"/>
                </a:lnTo>
                <a:lnTo>
                  <a:pt x="4084420" y="3126378"/>
                </a:lnTo>
                <a:lnTo>
                  <a:pt x="4830682" y="3126378"/>
                </a:lnTo>
                <a:close/>
                <a:moveTo>
                  <a:pt x="5257198" y="694509"/>
                </a:moveTo>
                <a:lnTo>
                  <a:pt x="4909944" y="1389017"/>
                </a:lnTo>
                <a:lnTo>
                  <a:pt x="4163682" y="1389017"/>
                </a:lnTo>
                <a:lnTo>
                  <a:pt x="3816428" y="694509"/>
                </a:lnTo>
                <a:lnTo>
                  <a:pt x="4163682" y="0"/>
                </a:lnTo>
                <a:lnTo>
                  <a:pt x="4909944" y="0"/>
                </a:lnTo>
                <a:close/>
                <a:moveTo>
                  <a:pt x="5257199" y="2257699"/>
                </a:moveTo>
                <a:lnTo>
                  <a:pt x="4909945" y="2952206"/>
                </a:lnTo>
                <a:lnTo>
                  <a:pt x="4163683" y="2952206"/>
                </a:lnTo>
                <a:lnTo>
                  <a:pt x="3816429" y="2257699"/>
                </a:lnTo>
                <a:lnTo>
                  <a:pt x="4163683" y="1563190"/>
                </a:lnTo>
                <a:lnTo>
                  <a:pt x="4909945" y="1563190"/>
                </a:lnTo>
                <a:close/>
              </a:path>
            </a:pathLst>
          </a:custGeom>
          <a:blipFill>
            <a:blip r:embed="rId2"/>
            <a:stretch>
              <a:fillRect/>
            </a:stretch>
          </a:blipFill>
          <a:effectLst>
            <a:softEdge rad="0"/>
          </a:effectLst>
          <a:scene3d>
            <a:camera prst="orthographicFront"/>
            <a:lightRig rig="threePt" dir="t"/>
          </a:scene3d>
          <a:sp3d>
            <a:bevelT w="107950" h="1079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ctrTitle"/>
          </p:nvPr>
        </p:nvSpPr>
        <p:spPr>
          <a:xfrm>
            <a:off x="0" y="309487"/>
            <a:ext cx="9144000" cy="2387600"/>
          </a:xfrm>
        </p:spPr>
        <p:txBody>
          <a:bodyPr>
            <a:normAutofit/>
          </a:bodyPr>
          <a:lstStyle/>
          <a:p>
            <a:r>
              <a:rPr lang="en-US" b="1" dirty="0">
                <a:solidFill>
                  <a:srgbClr val="FF0000"/>
                </a:solidFill>
              </a:rPr>
              <a:t>Report on Information and Communication Technologies (ICT</a:t>
            </a:r>
            <a:r>
              <a:rPr lang="en-US" b="1" dirty="0" smtClean="0">
                <a:solidFill>
                  <a:srgbClr val="FF0000"/>
                </a:solidFill>
              </a:rPr>
              <a:t>)</a:t>
            </a:r>
            <a:endParaRPr lang="en-US" dirty="0">
              <a:solidFill>
                <a:srgbClr val="FF0000"/>
              </a:solidFill>
            </a:endParaRPr>
          </a:p>
        </p:txBody>
      </p:sp>
      <p:sp>
        <p:nvSpPr>
          <p:cNvPr id="3" name="Sous-titre 2"/>
          <p:cNvSpPr>
            <a:spLocks noGrp="1"/>
          </p:cNvSpPr>
          <p:nvPr>
            <p:ph type="subTitle" idx="1"/>
          </p:nvPr>
        </p:nvSpPr>
        <p:spPr>
          <a:xfrm>
            <a:off x="1341120" y="3641227"/>
            <a:ext cx="9144000" cy="1655762"/>
          </a:xfrm>
        </p:spPr>
        <p:txBody>
          <a:bodyPr>
            <a:normAutofit fontScale="70000" lnSpcReduction="20000"/>
          </a:bodyPr>
          <a:lstStyle/>
          <a:p>
            <a:pPr algn="l"/>
            <a:r>
              <a:rPr lang="en-US" sz="3600" b="1" dirty="0" smtClean="0">
                <a:solidFill>
                  <a:schemeClr val="bg1"/>
                </a:solidFill>
                <a:effectLst>
                  <a:outerShdw blurRad="38100" dist="19050" dir="2700000" algn="tl">
                    <a:schemeClr val="dk1">
                      <a:alpha val="40000"/>
                    </a:schemeClr>
                  </a:outerShdw>
                </a:effectLst>
              </a:rPr>
              <a:t>Team </a:t>
            </a:r>
            <a:r>
              <a:rPr lang="en-US" sz="3600" b="1" dirty="0">
                <a:solidFill>
                  <a:schemeClr val="bg1"/>
                </a:solidFill>
                <a:effectLst>
                  <a:outerShdw blurRad="38100" dist="19050" dir="2700000" algn="tl">
                    <a:schemeClr val="dk1">
                      <a:alpha val="40000"/>
                    </a:schemeClr>
                  </a:outerShdw>
                </a:effectLst>
              </a:rPr>
              <a:t>27 </a:t>
            </a:r>
            <a:r>
              <a:rPr lang="en-US" sz="3600" b="1" dirty="0" smtClean="0">
                <a:solidFill>
                  <a:schemeClr val="bg1"/>
                </a:solidFill>
                <a:effectLst>
                  <a:outerShdw blurRad="38100" dist="19050" dir="2700000" algn="tl">
                    <a:schemeClr val="dk1">
                      <a:alpha val="40000"/>
                    </a:schemeClr>
                  </a:outerShdw>
                </a:effectLst>
              </a:rPr>
              <a:t>members:</a:t>
            </a:r>
          </a:p>
          <a:p>
            <a:pPr marL="1714500" lvl="3" indent="-342900" algn="l">
              <a:buFont typeface="Arial" panose="020B0604020202020204" pitchFamily="34" charset="0"/>
              <a:buChar char="•"/>
            </a:pPr>
            <a:r>
              <a:rPr lang="en-US" sz="1700" b="1" dirty="0" err="1" smtClean="0">
                <a:solidFill>
                  <a:schemeClr val="bg1"/>
                </a:solidFill>
                <a:effectLst>
                  <a:outerShdw blurRad="38100" dist="19050" dir="2700000" algn="tl">
                    <a:schemeClr val="dk1">
                      <a:alpha val="40000"/>
                    </a:schemeClr>
                  </a:outerShdw>
                </a:effectLst>
              </a:rPr>
              <a:t>Slimani</a:t>
            </a:r>
            <a:r>
              <a:rPr lang="en-US" sz="1700" b="1" dirty="0" smtClean="0">
                <a:solidFill>
                  <a:schemeClr val="bg1"/>
                </a:solidFill>
                <a:effectLst>
                  <a:outerShdw blurRad="38100" dist="19050" dir="2700000" algn="tl">
                    <a:schemeClr val="dk1">
                      <a:alpha val="40000"/>
                    </a:schemeClr>
                  </a:outerShdw>
                </a:effectLst>
              </a:rPr>
              <a:t> </a:t>
            </a:r>
            <a:r>
              <a:rPr lang="en-US" sz="1700" b="1" dirty="0" err="1">
                <a:solidFill>
                  <a:schemeClr val="bg1"/>
                </a:solidFill>
                <a:effectLst>
                  <a:outerShdw blurRad="38100" dist="19050" dir="2700000" algn="tl">
                    <a:schemeClr val="dk1">
                      <a:alpha val="40000"/>
                    </a:schemeClr>
                  </a:outerShdw>
                </a:effectLst>
              </a:rPr>
              <a:t>imad</a:t>
            </a:r>
            <a:r>
              <a:rPr lang="en-US" sz="1700" b="1" dirty="0">
                <a:solidFill>
                  <a:schemeClr val="bg1"/>
                </a:solidFill>
                <a:effectLst>
                  <a:outerShdw blurRad="38100" dist="19050" dir="2700000" algn="tl">
                    <a:schemeClr val="dk1">
                      <a:alpha val="40000"/>
                    </a:schemeClr>
                  </a:outerShdw>
                </a:effectLst>
              </a:rPr>
              <a:t> 232331397617</a:t>
            </a:r>
            <a:endParaRPr lang="en-US" sz="1700" b="1" dirty="0">
              <a:solidFill>
                <a:schemeClr val="bg1"/>
              </a:solidFill>
            </a:endParaRPr>
          </a:p>
          <a:p>
            <a:pPr marL="1714500" lvl="3" indent="-342900" algn="l">
              <a:buFont typeface="Arial" panose="020B0604020202020204" pitchFamily="34" charset="0"/>
              <a:buChar char="•"/>
            </a:pPr>
            <a:r>
              <a:rPr lang="en-US" dirty="0" err="1" smtClean="0">
                <a:solidFill>
                  <a:schemeClr val="bg1"/>
                </a:solidFill>
                <a:effectLst>
                  <a:outerShdw blurRad="38100" dist="19050" dir="2700000" algn="tl">
                    <a:schemeClr val="dk1">
                      <a:alpha val="40000"/>
                    </a:schemeClr>
                  </a:outerShdw>
                </a:effectLst>
              </a:rPr>
              <a:t>Ait</a:t>
            </a:r>
            <a:r>
              <a:rPr lang="en-US" dirty="0" smtClean="0">
                <a:solidFill>
                  <a:schemeClr val="bg1"/>
                </a:solidFill>
                <a:effectLst>
                  <a:outerShdw blurRad="38100" dist="19050" dir="2700000" algn="tl">
                    <a:schemeClr val="dk1">
                      <a:alpha val="40000"/>
                    </a:schemeClr>
                  </a:outerShdw>
                </a:effectLst>
              </a:rPr>
              <a:t> </a:t>
            </a:r>
            <a:r>
              <a:rPr lang="en-US" dirty="0" err="1">
                <a:solidFill>
                  <a:schemeClr val="bg1"/>
                </a:solidFill>
                <a:effectLst>
                  <a:outerShdw blurRad="38100" dist="19050" dir="2700000" algn="tl">
                    <a:schemeClr val="dk1">
                      <a:alpha val="40000"/>
                    </a:schemeClr>
                  </a:outerShdw>
                </a:effectLst>
              </a:rPr>
              <a:t>yahia</a:t>
            </a:r>
            <a:r>
              <a:rPr lang="en-US" dirty="0">
                <a:solidFill>
                  <a:schemeClr val="bg1"/>
                </a:solidFill>
                <a:effectLst>
                  <a:outerShdw blurRad="38100" dist="19050" dir="2700000" algn="tl">
                    <a:schemeClr val="dk1">
                      <a:alpha val="40000"/>
                    </a:schemeClr>
                  </a:outerShdw>
                </a:effectLst>
              </a:rPr>
              <a:t> Sarah MASSYLIA 232332138602</a:t>
            </a:r>
            <a:endParaRPr lang="en-US" dirty="0">
              <a:solidFill>
                <a:schemeClr val="bg1"/>
              </a:solidFill>
            </a:endParaRPr>
          </a:p>
          <a:p>
            <a:pPr marL="1714500" lvl="3" indent="-342900" algn="l">
              <a:buFont typeface="Arial" panose="020B0604020202020204" pitchFamily="34" charset="0"/>
              <a:buChar char="•"/>
            </a:pPr>
            <a:r>
              <a:rPr lang="fr-FR" dirty="0" err="1">
                <a:solidFill>
                  <a:schemeClr val="bg1"/>
                </a:solidFill>
              </a:rPr>
              <a:t>Barkou</a:t>
            </a:r>
            <a:r>
              <a:rPr lang="fr-FR" dirty="0">
                <a:solidFill>
                  <a:schemeClr val="bg1"/>
                </a:solidFill>
              </a:rPr>
              <a:t> </a:t>
            </a:r>
            <a:r>
              <a:rPr lang="fr-FR" dirty="0" err="1">
                <a:solidFill>
                  <a:schemeClr val="bg1"/>
                </a:solidFill>
              </a:rPr>
              <a:t>abderrahmane</a:t>
            </a:r>
            <a:r>
              <a:rPr lang="fr-FR" dirty="0">
                <a:solidFill>
                  <a:schemeClr val="bg1"/>
                </a:solidFill>
              </a:rPr>
              <a:t> 232331572705</a:t>
            </a:r>
            <a:endParaRPr lang="en-US" dirty="0">
              <a:solidFill>
                <a:schemeClr val="bg1"/>
              </a:solidFill>
            </a:endParaRPr>
          </a:p>
          <a:p>
            <a:pPr marL="1714500" lvl="3" indent="-342900" algn="l">
              <a:buFont typeface="Arial" panose="020B0604020202020204" pitchFamily="34" charset="0"/>
              <a:buChar char="•"/>
            </a:pPr>
            <a:r>
              <a:rPr lang="fr-FR" dirty="0">
                <a:solidFill>
                  <a:schemeClr val="bg1"/>
                </a:solidFill>
              </a:rPr>
              <a:t>Kennouche </a:t>
            </a:r>
            <a:r>
              <a:rPr lang="fr-FR" dirty="0" err="1">
                <a:solidFill>
                  <a:schemeClr val="bg1"/>
                </a:solidFill>
              </a:rPr>
              <a:t>Mouad</a:t>
            </a:r>
            <a:r>
              <a:rPr lang="fr-FR" dirty="0">
                <a:solidFill>
                  <a:schemeClr val="bg1"/>
                </a:solidFill>
              </a:rPr>
              <a:t> 232331573213</a:t>
            </a:r>
            <a:endParaRPr lang="en-US" dirty="0">
              <a:solidFill>
                <a:schemeClr val="bg1"/>
              </a:solidFill>
            </a:endParaRPr>
          </a:p>
          <a:p>
            <a:pPr marL="1714500" lvl="3" indent="-342900" algn="l">
              <a:buFont typeface="Arial" panose="020B0604020202020204" pitchFamily="34" charset="0"/>
              <a:buChar char="•"/>
            </a:pPr>
            <a:r>
              <a:rPr lang="fr-FR" dirty="0" err="1">
                <a:solidFill>
                  <a:schemeClr val="bg1"/>
                </a:solidFill>
              </a:rPr>
              <a:t>Admane</a:t>
            </a:r>
            <a:r>
              <a:rPr lang="fr-FR" dirty="0">
                <a:solidFill>
                  <a:schemeClr val="bg1"/>
                </a:solidFill>
              </a:rPr>
              <a:t> </a:t>
            </a:r>
            <a:r>
              <a:rPr lang="fr-FR" dirty="0" err="1">
                <a:solidFill>
                  <a:schemeClr val="bg1"/>
                </a:solidFill>
              </a:rPr>
              <a:t>abdelMalek</a:t>
            </a:r>
            <a:r>
              <a:rPr lang="fr-FR" dirty="0">
                <a:solidFill>
                  <a:schemeClr val="bg1"/>
                </a:solidFill>
              </a:rPr>
              <a:t> 232331551111</a:t>
            </a:r>
            <a:endParaRPr lang="en-US" dirty="0">
              <a:solidFill>
                <a:schemeClr val="bg1"/>
              </a:solidFill>
            </a:endParaRPr>
          </a:p>
        </p:txBody>
      </p:sp>
    </p:spTree>
    <p:extLst>
      <p:ext uri="{BB962C8B-B14F-4D97-AF65-F5344CB8AC3E}">
        <p14:creationId xmlns:p14="http://schemas.microsoft.com/office/powerpoint/2010/main" val="42555981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3795" y="609600"/>
            <a:ext cx="8807721" cy="1326321"/>
          </a:xfrm>
        </p:spPr>
        <p:txBody>
          <a:bodyPr/>
          <a:lstStyle/>
          <a:p>
            <a:pPr marL="457200">
              <a:lnSpc>
                <a:spcPct val="107000"/>
              </a:lnSpc>
              <a:spcAft>
                <a:spcPts val="800"/>
              </a:spcAft>
            </a:pPr>
            <a:r>
              <a:rPr lang="en-US" sz="3600" dirty="0">
                <a:ln w="6604" cap="flat" cmpd="sng" algn="ctr">
                  <a:solidFill>
                    <a:srgbClr val="FF0000"/>
                  </a:solidFill>
                  <a:prstDash val="solid"/>
                  <a:round/>
                </a:ln>
                <a:solidFill>
                  <a:srgbClr val="FDADAD"/>
                </a:solidFill>
                <a:effectLst>
                  <a:outerShdw dist="38100" dir="2700000" algn="tl">
                    <a:schemeClr val="accent2"/>
                  </a:outerShdw>
                </a:effectLst>
                <a:latin typeface="Century Gothic" panose="020B0502020202020204" pitchFamily="34" charset="0"/>
                <a:ea typeface="Century Gothic" panose="020B0502020202020204" pitchFamily="34" charset="0"/>
                <a:cs typeface="Tahoma" panose="020B0604030504040204" pitchFamily="34" charset="0"/>
              </a:rPr>
              <a:t>Conclusion</a:t>
            </a:r>
            <a:r>
              <a:rPr lang="en-US" sz="3600" dirty="0" smtClean="0">
                <a:ln w="6604" cap="flat" cmpd="sng" algn="ctr">
                  <a:solidFill>
                    <a:srgbClr val="FF0000"/>
                  </a:solidFill>
                  <a:prstDash val="solid"/>
                  <a:round/>
                </a:ln>
                <a:solidFill>
                  <a:srgbClr val="FDADAD"/>
                </a:solidFill>
                <a:effectLst>
                  <a:outerShdw dist="38100" dir="2700000" algn="tl">
                    <a:schemeClr val="accent2"/>
                  </a:outerShdw>
                </a:effectLst>
                <a:latin typeface="Century Gothic" panose="020B0502020202020204" pitchFamily="34" charset="0"/>
                <a:ea typeface="Century Gothic" panose="020B0502020202020204" pitchFamily="34" charset="0"/>
                <a:cs typeface="Tahoma" panose="020B0604030504040204" pitchFamily="34" charset="0"/>
              </a:rPr>
              <a:t>:</a:t>
            </a:r>
            <a:endParaRPr lang="en-US" dirty="0"/>
          </a:p>
        </p:txBody>
      </p:sp>
      <p:sp>
        <p:nvSpPr>
          <p:cNvPr id="3" name="Espace réservé du contenu 2"/>
          <p:cNvSpPr>
            <a:spLocks noGrp="1"/>
          </p:cNvSpPr>
          <p:nvPr>
            <p:ph idx="1"/>
          </p:nvPr>
        </p:nvSpPr>
        <p:spPr/>
        <p:txBody>
          <a:bodyPr/>
          <a:lstStyle/>
          <a:p>
            <a:pPr marL="0" indent="0">
              <a:buNone/>
            </a:pPr>
            <a:r>
              <a:rPr lang="en-US" dirty="0">
                <a:effectLst/>
              </a:rPr>
              <a:t>The exploration of Information and Communications Technology (ICT) highlights its dynamic nature in the digital ecosystem. Innovations like Google's services and collaborative tools such as Microsoft Teams, </a:t>
            </a:r>
            <a:r>
              <a:rPr lang="en-US" dirty="0" err="1">
                <a:effectLst/>
              </a:rPr>
              <a:t>Git</a:t>
            </a:r>
            <a:r>
              <a:rPr lang="en-US" dirty="0">
                <a:effectLst/>
              </a:rPr>
              <a:t>, and GitHub significantly contribute to connectivity and productivity. Foundational web technologies like HTML and CSS create captivating online experiences, while trends like 5G/6G and quantum computing promise transformative shifts. ICT's pervasive influence improves business, education, healthcare, and entertainment. Embracing these advancements fosters efficiency and empowers individuals and organizations in navigating the evolving digital landscape for a future full of possibilities.</a:t>
            </a:r>
            <a:endParaRPr lang="en-US" dirty="0"/>
          </a:p>
        </p:txBody>
      </p:sp>
    </p:spTree>
    <p:extLst>
      <p:ext uri="{BB962C8B-B14F-4D97-AF65-F5344CB8AC3E}">
        <p14:creationId xmlns:p14="http://schemas.microsoft.com/office/powerpoint/2010/main" val="3955330833"/>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noChangeArrowheads="1"/>
          </p:cNvSpPr>
          <p:nvPr>
            <p:ph type="title"/>
          </p:nvPr>
        </p:nvSpPr>
        <p:spPr bwMode="auto">
          <a:xfrm>
            <a:off x="2404392" y="2716929"/>
            <a:ext cx="7046801" cy="518743"/>
          </a:xfrm>
          <a:prstGeom prst="rect">
            <a:avLst/>
          </a:prstGeom>
          <a:noFill/>
          <a:ln>
            <a:noFill/>
          </a:ln>
          <a:effec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smtClean="0">
                <a:ln>
                  <a:noFill/>
                </a:ln>
                <a:effectLst/>
                <a:latin typeface="inherit"/>
              </a:rPr>
              <a:t>Thanks for reading</a:t>
            </a:r>
            <a:r>
              <a:rPr kumimoji="0" lang="en-US" altLang="en-US" sz="3600" b="0" i="0" u="none" strike="noStrike" cap="none" normalizeH="0" dirty="0" smtClean="0">
                <a:ln>
                  <a:noFill/>
                </a:ln>
                <a:effectLst/>
                <a:latin typeface="inherit"/>
              </a:rPr>
              <a:t> , best whishes</a:t>
            </a:r>
            <a:r>
              <a:rPr kumimoji="0" lang="en-US" altLang="en-US" sz="3600" b="0" i="0" u="none" strike="noStrike" cap="none" normalizeH="0" baseline="0" dirty="0" smtClean="0">
                <a:ln>
                  <a:noFill/>
                </a:ln>
                <a:effectLst/>
              </a:rPr>
              <a:t> </a:t>
            </a:r>
            <a:endParaRPr kumimoji="0" lang="en-US" altLang="en-US" sz="3600" b="0" i="0" u="none"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41562243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3000"/>
            <a:lum/>
          </a:blip>
          <a:srcRect/>
          <a:stretch>
            <a:fillRect t="-9000" b="-9000"/>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0" y="-174171"/>
            <a:ext cx="6505784" cy="1115878"/>
          </a:xfrm>
        </p:spPr>
        <p:txBody>
          <a:bodyPr>
            <a:normAutofit/>
          </a:bodyPr>
          <a:lstStyle/>
          <a:p>
            <a:pPr algn="ctr"/>
            <a:r>
              <a:rPr lang="en-US" sz="3600" dirty="0">
                <a:ln w="6604" cap="flat" cmpd="sng" algn="ctr">
                  <a:solidFill>
                    <a:srgbClr val="FF0000"/>
                  </a:solidFill>
                  <a:prstDash val="solid"/>
                  <a:round/>
                </a:ln>
                <a:solidFill>
                  <a:srgbClr val="FDADAD"/>
                </a:solidFill>
                <a:effectLst>
                  <a:outerShdw dist="38100" dir="2700000" algn="tl">
                    <a:schemeClr val="accent2"/>
                  </a:outerShdw>
                </a:effectLst>
                <a:latin typeface="Century Gothic" panose="020B0502020202020204" pitchFamily="34" charset="0"/>
                <a:ea typeface="Century Gothic" panose="020B0502020202020204" pitchFamily="34" charset="0"/>
                <a:cs typeface="Tahoma" panose="020B0604030504040204" pitchFamily="34" charset="0"/>
              </a:rPr>
              <a:t>Table of Contents: </a:t>
            </a:r>
          </a:p>
        </p:txBody>
      </p:sp>
      <p:sp>
        <p:nvSpPr>
          <p:cNvPr id="3" name="Espace réservé du contenu 2"/>
          <p:cNvSpPr>
            <a:spLocks noGrp="1"/>
          </p:cNvSpPr>
          <p:nvPr>
            <p:ph idx="1"/>
          </p:nvPr>
        </p:nvSpPr>
        <p:spPr>
          <a:xfrm>
            <a:off x="3839589" y="818147"/>
            <a:ext cx="8352411" cy="5823286"/>
          </a:xfrm>
        </p:spPr>
        <p:txBody>
          <a:bodyPr>
            <a:normAutofit fontScale="25000" lnSpcReduction="20000"/>
          </a:bodyPr>
          <a:lstStyle/>
          <a:p>
            <a:pPr marL="457200" indent="-457200">
              <a:buFont typeface="+mj-lt"/>
              <a:buAutoNum type="arabicPeriod"/>
            </a:pPr>
            <a:r>
              <a:rPr lang="en-US" sz="6200" b="1" dirty="0">
                <a:solidFill>
                  <a:schemeClr val="bg1"/>
                </a:solidFill>
              </a:rPr>
              <a:t>Introduction.</a:t>
            </a:r>
          </a:p>
          <a:p>
            <a:pPr marL="457200" indent="-457200">
              <a:buFont typeface="+mj-lt"/>
              <a:buAutoNum type="arabicPeriod"/>
            </a:pPr>
            <a:r>
              <a:rPr lang="en-US" sz="6200" b="1" dirty="0">
                <a:solidFill>
                  <a:schemeClr val="bg1"/>
                </a:solidFill>
              </a:rPr>
              <a:t>Key Technologies in Information and Communications Technology (ICT).</a:t>
            </a:r>
          </a:p>
          <a:p>
            <a:pPr marL="457200" indent="-457200">
              <a:buFont typeface="+mj-lt"/>
              <a:buAutoNum type="arabicPeriod"/>
            </a:pPr>
            <a:r>
              <a:rPr lang="en-US" sz="6200" b="1" dirty="0">
                <a:solidFill>
                  <a:schemeClr val="bg1"/>
                </a:solidFill>
              </a:rPr>
              <a:t>Understanding Google Services and Their Role in Connectivity:</a:t>
            </a:r>
          </a:p>
          <a:p>
            <a:pPr lvl="4"/>
            <a:r>
              <a:rPr lang="en-US" sz="6200" dirty="0" smtClean="0">
                <a:solidFill>
                  <a:schemeClr val="bg1"/>
                </a:solidFill>
              </a:rPr>
              <a:t>Gmail.</a:t>
            </a:r>
          </a:p>
          <a:p>
            <a:pPr lvl="4"/>
            <a:r>
              <a:rPr lang="en-US" sz="6200" dirty="0" smtClean="0">
                <a:solidFill>
                  <a:schemeClr val="bg1"/>
                </a:solidFill>
              </a:rPr>
              <a:t>Google drive</a:t>
            </a:r>
          </a:p>
          <a:p>
            <a:pPr lvl="4"/>
            <a:r>
              <a:rPr lang="en-US" sz="6200" dirty="0" smtClean="0">
                <a:solidFill>
                  <a:schemeClr val="bg1"/>
                </a:solidFill>
              </a:rPr>
              <a:t>Google Docs, Sheets, and Collaborative Platform.</a:t>
            </a:r>
            <a:endParaRPr lang="en-US" sz="6200" dirty="0">
              <a:solidFill>
                <a:schemeClr val="bg1"/>
              </a:solidFill>
            </a:endParaRPr>
          </a:p>
          <a:p>
            <a:pPr marL="457200" lvl="0" indent="-457200">
              <a:buFont typeface="+mj-lt"/>
              <a:buAutoNum type="arabicPeriod"/>
            </a:pPr>
            <a:r>
              <a:rPr lang="en-US" sz="6200" b="1" dirty="0" smtClean="0">
                <a:solidFill>
                  <a:schemeClr val="bg1"/>
                </a:solidFill>
              </a:rPr>
              <a:t>Embracing </a:t>
            </a:r>
            <a:r>
              <a:rPr lang="en-US" sz="6200" b="1" dirty="0">
                <a:solidFill>
                  <a:schemeClr val="bg1"/>
                </a:solidFill>
              </a:rPr>
              <a:t>Microsoft </a:t>
            </a:r>
            <a:r>
              <a:rPr lang="en-US" sz="6200" b="1" dirty="0" smtClean="0">
                <a:solidFill>
                  <a:schemeClr val="bg1"/>
                </a:solidFill>
              </a:rPr>
              <a:t>Tools:</a:t>
            </a:r>
          </a:p>
          <a:p>
            <a:pPr lvl="4"/>
            <a:r>
              <a:rPr lang="en-US" sz="6200" dirty="0" smtClean="0">
                <a:solidFill>
                  <a:schemeClr val="bg1"/>
                </a:solidFill>
              </a:rPr>
              <a:t>Office </a:t>
            </a:r>
            <a:r>
              <a:rPr lang="en-US" sz="6200" dirty="0">
                <a:solidFill>
                  <a:schemeClr val="bg1"/>
                </a:solidFill>
              </a:rPr>
              <a:t>Suite (Word, Excel, PowerPoint</a:t>
            </a:r>
            <a:r>
              <a:rPr lang="en-US" sz="6200" dirty="0" smtClean="0">
                <a:solidFill>
                  <a:schemeClr val="bg1"/>
                </a:solidFill>
              </a:rPr>
              <a:t>).</a:t>
            </a:r>
          </a:p>
          <a:p>
            <a:pPr lvl="4"/>
            <a:r>
              <a:rPr lang="en-US" sz="6200" dirty="0" smtClean="0">
                <a:solidFill>
                  <a:schemeClr val="bg1"/>
                </a:solidFill>
              </a:rPr>
              <a:t>Microsoft </a:t>
            </a:r>
            <a:r>
              <a:rPr lang="en-US" sz="6200" dirty="0">
                <a:solidFill>
                  <a:schemeClr val="bg1"/>
                </a:solidFill>
              </a:rPr>
              <a:t>teams</a:t>
            </a:r>
            <a:r>
              <a:rPr lang="en-US" sz="6200" dirty="0" smtClean="0">
                <a:solidFill>
                  <a:schemeClr val="bg1"/>
                </a:solidFill>
              </a:rPr>
              <a:t>.</a:t>
            </a:r>
            <a:endParaRPr lang="en-US" sz="6200" dirty="0">
              <a:solidFill>
                <a:schemeClr val="bg1"/>
              </a:solidFill>
            </a:endParaRPr>
          </a:p>
          <a:p>
            <a:pPr marL="457200" lvl="0" indent="-457200">
              <a:buFont typeface="+mj-lt"/>
              <a:buAutoNum type="arabicPeriod"/>
            </a:pPr>
            <a:r>
              <a:rPr lang="en-US" sz="6200" b="1" dirty="0" smtClean="0">
                <a:solidFill>
                  <a:schemeClr val="bg1"/>
                </a:solidFill>
              </a:rPr>
              <a:t>Navigating </a:t>
            </a:r>
            <a:r>
              <a:rPr lang="en-US" sz="6200" b="1" dirty="0" err="1">
                <a:solidFill>
                  <a:schemeClr val="bg1"/>
                </a:solidFill>
              </a:rPr>
              <a:t>Git</a:t>
            </a:r>
            <a:r>
              <a:rPr lang="en-US" sz="6200" b="1" dirty="0">
                <a:solidFill>
                  <a:schemeClr val="bg1"/>
                </a:solidFill>
              </a:rPr>
              <a:t> and </a:t>
            </a:r>
            <a:r>
              <a:rPr lang="en-US" sz="6200" b="1" dirty="0" smtClean="0">
                <a:solidFill>
                  <a:schemeClr val="bg1"/>
                </a:solidFill>
              </a:rPr>
              <a:t>GitHub:</a:t>
            </a:r>
          </a:p>
          <a:p>
            <a:pPr lvl="4"/>
            <a:r>
              <a:rPr lang="en-US" sz="6400" dirty="0" err="1">
                <a:solidFill>
                  <a:schemeClr val="bg1"/>
                </a:solidFill>
              </a:rPr>
              <a:t>Git</a:t>
            </a:r>
            <a:endParaRPr lang="en-US" sz="6400" dirty="0">
              <a:solidFill>
                <a:schemeClr val="bg1"/>
              </a:solidFill>
            </a:endParaRPr>
          </a:p>
          <a:p>
            <a:pPr lvl="4"/>
            <a:r>
              <a:rPr lang="en-US" sz="6400" dirty="0" err="1">
                <a:solidFill>
                  <a:schemeClr val="bg1"/>
                </a:solidFill>
              </a:rPr>
              <a:t>Github</a:t>
            </a:r>
            <a:endParaRPr lang="en-US" sz="6400" dirty="0">
              <a:solidFill>
                <a:schemeClr val="bg1"/>
              </a:solidFill>
            </a:endParaRPr>
          </a:p>
          <a:p>
            <a:pPr lvl="4"/>
            <a:r>
              <a:rPr lang="en-US" sz="6400" dirty="0">
                <a:solidFill>
                  <a:schemeClr val="bg1"/>
                </a:solidFill>
              </a:rPr>
              <a:t>Impact on Development Practices</a:t>
            </a:r>
            <a:r>
              <a:rPr lang="en-US" sz="6400" dirty="0" smtClean="0">
                <a:solidFill>
                  <a:schemeClr val="bg1"/>
                </a:solidFill>
              </a:rPr>
              <a:t>.</a:t>
            </a:r>
          </a:p>
          <a:p>
            <a:pPr marL="457200" lvl="0" indent="-457200">
              <a:buFont typeface="+mj-lt"/>
              <a:buAutoNum type="arabicPeriod"/>
            </a:pPr>
            <a:r>
              <a:rPr lang="en-US" sz="6200" b="1" dirty="0" smtClean="0">
                <a:solidFill>
                  <a:schemeClr val="bg1"/>
                </a:solidFill>
              </a:rPr>
              <a:t>Web Technologies:</a:t>
            </a:r>
          </a:p>
          <a:p>
            <a:pPr lvl="4"/>
            <a:r>
              <a:rPr lang="en-US" sz="6200" dirty="0">
                <a:solidFill>
                  <a:schemeClr val="bg1"/>
                </a:solidFill>
              </a:rPr>
              <a:t>HTML and CSS.</a:t>
            </a:r>
          </a:p>
          <a:p>
            <a:pPr marL="457200" lvl="0" indent="-457200">
              <a:buFont typeface="+mj-lt"/>
              <a:buAutoNum type="arabicPeriod"/>
            </a:pPr>
            <a:r>
              <a:rPr lang="en-US" sz="6200" b="1" dirty="0" smtClean="0">
                <a:solidFill>
                  <a:schemeClr val="bg1"/>
                </a:solidFill>
              </a:rPr>
              <a:t>Conclusion</a:t>
            </a:r>
            <a:r>
              <a:rPr lang="en-US" sz="6200" b="1" dirty="0" smtClean="0">
                <a:solidFill>
                  <a:schemeClr val="bg1"/>
                </a:solidFill>
              </a:rPr>
              <a:t>.</a:t>
            </a:r>
            <a:endParaRPr lang="en-US" sz="6200" dirty="0">
              <a:solidFill>
                <a:schemeClr val="bg1"/>
              </a:solidFill>
            </a:endParaRPr>
          </a:p>
          <a:p>
            <a:endParaRPr lang="en-US" dirty="0"/>
          </a:p>
        </p:txBody>
      </p:sp>
    </p:spTree>
    <p:extLst>
      <p:ext uri="{BB962C8B-B14F-4D97-AF65-F5344CB8AC3E}">
        <p14:creationId xmlns:p14="http://schemas.microsoft.com/office/powerpoint/2010/main" val="420844769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1000"/>
                                        <p:tgtEl>
                                          <p:spTgt spid="3">
                                            <p:txEl>
                                              <p:pRg st="8" end="8"/>
                                            </p:txEl>
                                          </p:spTgt>
                                        </p:tgtEl>
                                      </p:cBhvr>
                                    </p:animEffect>
                                    <p:anim calcmode="lin" valueType="num">
                                      <p:cBhvr>
                                        <p:cTn id="5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Effect transition="in" filter="fade">
                                      <p:cBhvr>
                                        <p:cTn id="62" dur="500"/>
                                        <p:tgtEl>
                                          <p:spTgt spid="3">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Effect transition="in" filter="fade">
                                      <p:cBhvr>
                                        <p:cTn id="67" dur="1000"/>
                                        <p:tgtEl>
                                          <p:spTgt spid="3">
                                            <p:txEl>
                                              <p:pRg st="10" end="10"/>
                                            </p:txEl>
                                          </p:spTgt>
                                        </p:tgtEl>
                                      </p:cBhvr>
                                    </p:animEffect>
                                    <p:anim calcmode="lin" valueType="num">
                                      <p:cBhvr>
                                        <p:cTn id="6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3">
                                            <p:txEl>
                                              <p:pRg st="11" end="11"/>
                                            </p:txEl>
                                          </p:spTgt>
                                        </p:tgtEl>
                                        <p:attrNameLst>
                                          <p:attrName>style.visibility</p:attrName>
                                        </p:attrNameLst>
                                      </p:cBhvr>
                                      <p:to>
                                        <p:strVal val="visible"/>
                                      </p:to>
                                    </p:set>
                                    <p:animEffect transition="in" filter="fade">
                                      <p:cBhvr>
                                        <p:cTn id="74" dur="1000"/>
                                        <p:tgtEl>
                                          <p:spTgt spid="3">
                                            <p:txEl>
                                              <p:pRg st="11" end="11"/>
                                            </p:txEl>
                                          </p:spTgt>
                                        </p:tgtEl>
                                      </p:cBhvr>
                                    </p:animEffect>
                                    <p:anim calcmode="lin" valueType="num">
                                      <p:cBhvr>
                                        <p:cTn id="7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nodeType="clickEffect">
                                  <p:stCondLst>
                                    <p:cond delay="0"/>
                                  </p:stCondLst>
                                  <p:childTnLst>
                                    <p:set>
                                      <p:cBhvr>
                                        <p:cTn id="80" dur="1" fill="hold">
                                          <p:stCondLst>
                                            <p:cond delay="0"/>
                                          </p:stCondLst>
                                        </p:cTn>
                                        <p:tgtEl>
                                          <p:spTgt spid="3">
                                            <p:txEl>
                                              <p:pRg st="12" end="12"/>
                                            </p:txEl>
                                          </p:spTgt>
                                        </p:tgtEl>
                                        <p:attrNameLst>
                                          <p:attrName>style.visibility</p:attrName>
                                        </p:attrNameLst>
                                      </p:cBhvr>
                                      <p:to>
                                        <p:strVal val="visible"/>
                                      </p:to>
                                    </p:set>
                                    <p:animEffect transition="in" filter="fade">
                                      <p:cBhvr>
                                        <p:cTn id="81" dur="1000"/>
                                        <p:tgtEl>
                                          <p:spTgt spid="3">
                                            <p:txEl>
                                              <p:pRg st="12" end="12"/>
                                            </p:txEl>
                                          </p:spTgt>
                                        </p:tgtEl>
                                      </p:cBhvr>
                                    </p:animEffect>
                                    <p:anim calcmode="lin" valueType="num">
                                      <p:cBhvr>
                                        <p:cTn id="82"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83"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3">
                                            <p:txEl>
                                              <p:pRg st="13" end="13"/>
                                            </p:txEl>
                                          </p:spTgt>
                                        </p:tgtEl>
                                        <p:attrNameLst>
                                          <p:attrName>style.visibility</p:attrName>
                                        </p:attrNameLst>
                                      </p:cBhvr>
                                      <p:to>
                                        <p:strVal val="visible"/>
                                      </p:to>
                                    </p:set>
                                    <p:animEffect transition="in" filter="fade">
                                      <p:cBhvr>
                                        <p:cTn id="88" dur="500"/>
                                        <p:tgtEl>
                                          <p:spTgt spid="3">
                                            <p:txEl>
                                              <p:pRg st="13" end="13"/>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42" presetClass="entr" presetSubtype="0" fill="hold" nodeType="clickEffect">
                                  <p:stCondLst>
                                    <p:cond delay="0"/>
                                  </p:stCondLst>
                                  <p:childTnLst>
                                    <p:set>
                                      <p:cBhvr>
                                        <p:cTn id="92" dur="1" fill="hold">
                                          <p:stCondLst>
                                            <p:cond delay="0"/>
                                          </p:stCondLst>
                                        </p:cTn>
                                        <p:tgtEl>
                                          <p:spTgt spid="3">
                                            <p:txEl>
                                              <p:pRg st="14" end="14"/>
                                            </p:txEl>
                                          </p:spTgt>
                                        </p:tgtEl>
                                        <p:attrNameLst>
                                          <p:attrName>style.visibility</p:attrName>
                                        </p:attrNameLst>
                                      </p:cBhvr>
                                      <p:to>
                                        <p:strVal val="visible"/>
                                      </p:to>
                                    </p:set>
                                    <p:animEffect transition="in" filter="fade">
                                      <p:cBhvr>
                                        <p:cTn id="93" dur="1000"/>
                                        <p:tgtEl>
                                          <p:spTgt spid="3">
                                            <p:txEl>
                                              <p:pRg st="14" end="14"/>
                                            </p:txEl>
                                          </p:spTgt>
                                        </p:tgtEl>
                                      </p:cBhvr>
                                    </p:animEffect>
                                    <p:anim calcmode="lin" valueType="num">
                                      <p:cBhvr>
                                        <p:cTn id="94"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95"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3">
                                            <p:txEl>
                                              <p:pRg st="15" end="15"/>
                                            </p:txEl>
                                          </p:spTgt>
                                        </p:tgtEl>
                                        <p:attrNameLst>
                                          <p:attrName>style.visibility</p:attrName>
                                        </p:attrNameLst>
                                      </p:cBhvr>
                                      <p:to>
                                        <p:strVal val="visible"/>
                                      </p:to>
                                    </p:set>
                                    <p:animEffect transition="in" filter="fade">
                                      <p:cBhvr>
                                        <p:cTn id="100"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8000" b="-8000"/>
          </a:stretch>
        </a:blipFill>
        <a:effectLst/>
      </p:bgPr>
    </p:bg>
    <p:spTree>
      <p:nvGrpSpPr>
        <p:cNvPr id="1" name=""/>
        <p:cNvGrpSpPr/>
        <p:nvPr/>
      </p:nvGrpSpPr>
      <p:grpSpPr>
        <a:xfrm>
          <a:off x="0" y="0"/>
          <a:ext cx="0" cy="0"/>
          <a:chOff x="0" y="0"/>
          <a:chExt cx="0" cy="0"/>
        </a:xfrm>
      </p:grpSpPr>
      <p:sp>
        <p:nvSpPr>
          <p:cNvPr id="4" name="AutoShape 2" descr="Office Coffee Pictures | Download Free Images on Unsplash"/>
          <p:cNvSpPr>
            <a:spLocks noChangeAspect="1" noChangeArrowheads="1"/>
          </p:cNvSpPr>
          <p:nvPr/>
        </p:nvSpPr>
        <p:spPr bwMode="auto">
          <a:xfrm>
            <a:off x="-923925" y="-1735667"/>
            <a:ext cx="13992225" cy="88455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Titre 1"/>
          <p:cNvSpPr>
            <a:spLocks noGrp="1"/>
          </p:cNvSpPr>
          <p:nvPr>
            <p:ph type="title"/>
          </p:nvPr>
        </p:nvSpPr>
        <p:spPr>
          <a:xfrm>
            <a:off x="781378" y="36518"/>
            <a:ext cx="10353761" cy="1326321"/>
          </a:xfrm>
        </p:spPr>
        <p:txBody>
          <a:bodyPr/>
          <a:lstStyle/>
          <a:p>
            <a:r>
              <a:rPr lang="en-US" b="1" dirty="0">
                <a:solidFill>
                  <a:srgbClr val="FF0000"/>
                </a:solidFill>
              </a:rPr>
              <a:t>Introduction</a:t>
            </a:r>
            <a:r>
              <a:rPr lang="en-US" b="1" dirty="0" smtClean="0">
                <a:solidFill>
                  <a:srgbClr val="FF0000"/>
                </a:solidFill>
              </a:rPr>
              <a:t>:</a:t>
            </a:r>
            <a:endParaRPr lang="en-US" dirty="0">
              <a:solidFill>
                <a:srgbClr val="FF0000"/>
              </a:solidFill>
            </a:endParaRPr>
          </a:p>
        </p:txBody>
      </p:sp>
      <p:sp>
        <p:nvSpPr>
          <p:cNvPr id="3" name="Espace réservé du contenu 2"/>
          <p:cNvSpPr>
            <a:spLocks noGrp="1"/>
          </p:cNvSpPr>
          <p:nvPr>
            <p:ph idx="1"/>
          </p:nvPr>
        </p:nvSpPr>
        <p:spPr>
          <a:xfrm>
            <a:off x="379978" y="1092685"/>
            <a:ext cx="10515600" cy="4351338"/>
          </a:xfrm>
        </p:spPr>
        <p:txBody>
          <a:bodyPr>
            <a:normAutofit/>
          </a:bodyPr>
          <a:lstStyle/>
          <a:p>
            <a:pPr marL="0" indent="0" algn="just">
              <a:buNone/>
            </a:pPr>
            <a:r>
              <a:rPr lang="en-US" sz="2000" dirty="0">
                <a:solidFill>
                  <a:schemeClr val="bg1"/>
                </a:solidFill>
              </a:rPr>
              <a:t>ICT encompasses a wide range of information technology, combining telecommunications with computer systems. It goes beyond hardware and software, aiming to empower users by facilitating access, storage, and manipulation of information. The goal is to revolutionize how humans interact with data across various domains, from business to leisure activities. The seamless integration of telecommunications and computational systems forms the core of ICT, aspiring to transcend boundaries and foster advancements in human endeavors.</a:t>
            </a:r>
          </a:p>
        </p:txBody>
      </p:sp>
      <p:pic>
        <p:nvPicPr>
          <p:cNvPr id="5" name="Espace réservé du contenu 3"/>
          <p:cNvPicPr>
            <a:picLocks/>
          </p:cNvPicPr>
          <p:nvPr/>
        </p:nvPicPr>
        <p:blipFill>
          <a:blip r:embed="rId3">
            <a:extLst>
              <a:ext uri="{28A0092B-C50C-407E-A947-70E740481C1C}">
                <a14:useLocalDpi xmlns:a14="http://schemas.microsoft.com/office/drawing/2010/main" val="0"/>
              </a:ext>
            </a:extLst>
          </a:blip>
          <a:stretch>
            <a:fillRect/>
          </a:stretch>
        </p:blipFill>
        <p:spPr>
          <a:xfrm>
            <a:off x="4025672" y="4262167"/>
            <a:ext cx="3224213" cy="2363713"/>
          </a:xfrm>
          <a:prstGeom prst="rect">
            <a:avLst/>
          </a:prstGeom>
        </p:spPr>
      </p:pic>
    </p:spTree>
    <p:extLst>
      <p:ext uri="{BB962C8B-B14F-4D97-AF65-F5344CB8AC3E}">
        <p14:creationId xmlns:p14="http://schemas.microsoft.com/office/powerpoint/2010/main" val="332380874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70481" y="365126"/>
            <a:ext cx="7994951" cy="1277694"/>
          </a:xfrm>
        </p:spPr>
        <p:txBody>
          <a:bodyPr>
            <a:noAutofit/>
          </a:bodyPr>
          <a:lstStyle/>
          <a:p>
            <a:pPr algn="l"/>
            <a:r>
              <a:rPr lang="en-US" sz="3200" dirty="0">
                <a:ln w="6604" cap="flat" cmpd="sng" algn="ctr">
                  <a:solidFill>
                    <a:srgbClr val="FF0000"/>
                  </a:solidFill>
                  <a:prstDash val="solid"/>
                  <a:round/>
                </a:ln>
                <a:solidFill>
                  <a:srgbClr val="FDADAD"/>
                </a:solidFill>
                <a:effectLst>
                  <a:outerShdw dist="38100" dir="2700000" algn="tl">
                    <a:schemeClr val="accent2"/>
                  </a:outerShdw>
                </a:effectLst>
                <a:latin typeface="Century Gothic" panose="020B0502020202020204" pitchFamily="34" charset="0"/>
                <a:ea typeface="Century Gothic" panose="020B0502020202020204" pitchFamily="34" charset="0"/>
                <a:cs typeface="Tahoma" panose="020B0604030504040204" pitchFamily="34" charset="0"/>
              </a:rPr>
              <a:t>Key Technologies in Information and </a:t>
            </a:r>
            <a:r>
              <a:rPr lang="en-US" sz="3200" dirty="0" smtClean="0">
                <a:ln w="6604" cap="flat" cmpd="sng" algn="ctr">
                  <a:solidFill>
                    <a:srgbClr val="FF0000"/>
                  </a:solidFill>
                  <a:prstDash val="solid"/>
                  <a:round/>
                </a:ln>
                <a:solidFill>
                  <a:srgbClr val="FDADAD"/>
                </a:solidFill>
                <a:effectLst>
                  <a:outerShdw dist="38100" dir="2700000" algn="tl">
                    <a:schemeClr val="accent2"/>
                  </a:outerShdw>
                </a:effectLst>
                <a:latin typeface="Century Gothic" panose="020B0502020202020204" pitchFamily="34" charset="0"/>
                <a:ea typeface="Century Gothic" panose="020B0502020202020204" pitchFamily="34" charset="0"/>
                <a:cs typeface="Tahoma" panose="020B0604030504040204" pitchFamily="34" charset="0"/>
              </a:rPr>
              <a:t>Communications Technology</a:t>
            </a:r>
            <a:r>
              <a:rPr lang="en-US" sz="3200" dirty="0">
                <a:ln w="6604" cap="flat" cmpd="sng" algn="ctr">
                  <a:solidFill>
                    <a:srgbClr val="FF0000"/>
                  </a:solidFill>
                  <a:prstDash val="solid"/>
                  <a:round/>
                </a:ln>
                <a:solidFill>
                  <a:srgbClr val="FDADAD"/>
                </a:solidFill>
                <a:effectLst>
                  <a:outerShdw dist="38100" dir="2700000" algn="tl">
                    <a:schemeClr val="accent2"/>
                  </a:outerShdw>
                </a:effectLst>
                <a:latin typeface="Century Gothic" panose="020B0502020202020204" pitchFamily="34" charset="0"/>
                <a:ea typeface="Century Gothic" panose="020B0502020202020204" pitchFamily="34" charset="0"/>
                <a:cs typeface="Tahoma" panose="020B0604030504040204" pitchFamily="34" charset="0"/>
              </a:rPr>
              <a:t>:</a:t>
            </a:r>
            <a:endParaRPr lang="en-US" sz="3200" dirty="0">
              <a:ln w="6604" cap="flat" cmpd="sng" algn="ctr">
                <a:solidFill>
                  <a:srgbClr val="FF0000"/>
                </a:solidFill>
                <a:prstDash val="solid"/>
                <a:round/>
              </a:ln>
              <a:solidFill>
                <a:srgbClr val="FDADAD"/>
              </a:solidFill>
              <a:effectLst>
                <a:outerShdw dist="38100" dir="2700000" algn="tl">
                  <a:schemeClr val="accent2"/>
                </a:outerShdw>
              </a:effectLst>
              <a:latin typeface="Century Gothic" panose="020B0502020202020204" pitchFamily="34" charset="0"/>
              <a:ea typeface="Century Gothic" panose="020B0502020202020204" pitchFamily="34" charset="0"/>
              <a:cs typeface="Tahoma" panose="020B0604030504040204" pitchFamily="34" charset="0"/>
            </a:endParaRPr>
          </a:p>
        </p:txBody>
      </p:sp>
      <p:sp>
        <p:nvSpPr>
          <p:cNvPr id="3" name="Espace réservé du contenu 2"/>
          <p:cNvSpPr>
            <a:spLocks noGrp="1"/>
          </p:cNvSpPr>
          <p:nvPr>
            <p:ph idx="1"/>
          </p:nvPr>
        </p:nvSpPr>
        <p:spPr>
          <a:xfrm>
            <a:off x="170481" y="2061275"/>
            <a:ext cx="7749153" cy="4115688"/>
          </a:xfrm>
        </p:spPr>
        <p:txBody>
          <a:bodyPr>
            <a:normAutofit fontScale="92500" lnSpcReduction="20000"/>
          </a:bodyPr>
          <a:lstStyle/>
          <a:p>
            <a:pPr marL="0" indent="0" algn="just">
              <a:buNone/>
            </a:pPr>
            <a:r>
              <a:rPr lang="en-US" sz="2000" dirty="0"/>
              <a:t>Information and Communications Technology (ICT) is a broad field that integrates various aspects, connecting the internet and wireless mobility. It encompasses traditional technologies like landline telephones and radio, alongside modern advancements such as artificial intelligence and robotics. Key components include the internet, </a:t>
            </a:r>
            <a:r>
              <a:rPr lang="en-US" sz="2000" dirty="0" err="1"/>
              <a:t>IoT</a:t>
            </a:r>
            <a:r>
              <a:rPr lang="en-US" sz="2000" dirty="0"/>
              <a:t>, the </a:t>
            </a:r>
            <a:r>
              <a:rPr lang="en-US" sz="2000" dirty="0" err="1"/>
              <a:t>metaverse</a:t>
            </a:r>
            <a:r>
              <a:rPr lang="en-US" sz="2000" dirty="0"/>
              <a:t>, virtual reality, and crucial social media platforms. Integral services like cloud computing, video conferencing, and unified communications enhance connectivity. Ongoing developments like 5G/6G networks, Web3, and quantum computing contribute to the expanding ICT landscape. In essence, ICT covers any technology or infrastructure facilitating communication, data sharing, and global connectivity between individuals or humans and machines</a:t>
            </a:r>
            <a:r>
              <a:rPr lang="en-US" sz="2000" dirty="0" smtClean="0"/>
              <a:t>.</a:t>
            </a:r>
          </a:p>
          <a:p>
            <a:pPr marL="0" indent="0" algn="just">
              <a:buNone/>
            </a:pPr>
            <a:endParaRPr lang="en-US" sz="1800" dirty="0"/>
          </a:p>
        </p:txBody>
      </p:sp>
    </p:spTree>
    <p:extLst>
      <p:ext uri="{BB962C8B-B14F-4D97-AF65-F5344CB8AC3E}">
        <p14:creationId xmlns:p14="http://schemas.microsoft.com/office/powerpoint/2010/main" val="302678847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983228"/>
          </a:xfrm>
        </p:spPr>
        <p:txBody>
          <a:bodyPr>
            <a:noAutofit/>
          </a:bodyPr>
          <a:lstStyle/>
          <a:p>
            <a:r>
              <a:rPr lang="en-US" dirty="0">
                <a:ln w="6604" cap="flat" cmpd="sng" algn="ctr">
                  <a:solidFill>
                    <a:srgbClr val="FF0000"/>
                  </a:solidFill>
                  <a:prstDash val="solid"/>
                  <a:round/>
                </a:ln>
                <a:solidFill>
                  <a:srgbClr val="FDADAD"/>
                </a:solidFill>
                <a:effectLst>
                  <a:outerShdw dist="38100" dir="2700000" algn="tl">
                    <a:schemeClr val="accent2"/>
                  </a:outerShdw>
                </a:effectLst>
                <a:latin typeface="Century Gothic" panose="020B0502020202020204" pitchFamily="34" charset="0"/>
                <a:ea typeface="Century Gothic" panose="020B0502020202020204" pitchFamily="34" charset="0"/>
                <a:cs typeface="Tahoma" panose="020B0604030504040204" pitchFamily="34" charset="0"/>
              </a:rPr>
              <a:t>Understanding Google Services and Their Role in </a:t>
            </a:r>
            <a:r>
              <a:rPr lang="en-US" dirty="0">
                <a:ln w="6604" cap="flat" cmpd="sng" algn="ctr">
                  <a:solidFill>
                    <a:srgbClr val="FF0000"/>
                  </a:solidFill>
                  <a:prstDash val="solid"/>
                  <a:round/>
                </a:ln>
                <a:solidFill>
                  <a:srgbClr val="FDADAD"/>
                </a:solidFill>
                <a:effectLst>
                  <a:outerShdw dist="38100" dir="2700000" algn="tl">
                    <a:schemeClr val="accent2"/>
                  </a:outerShdw>
                </a:effectLst>
                <a:latin typeface="Century Gothic" panose="020B0502020202020204" pitchFamily="34" charset="0"/>
                <a:ea typeface="Century Gothic" panose="020B0502020202020204" pitchFamily="34" charset="0"/>
                <a:cs typeface="Tahoma" panose="020B0604030504040204" pitchFamily="34" charset="0"/>
              </a:rPr>
              <a:t>Connectivity:</a:t>
            </a:r>
            <a:endParaRPr lang="en-US" dirty="0">
              <a:ln w="6604" cap="flat" cmpd="sng" algn="ctr">
                <a:solidFill>
                  <a:srgbClr val="FF0000"/>
                </a:solidFill>
                <a:prstDash val="solid"/>
                <a:round/>
              </a:ln>
              <a:solidFill>
                <a:srgbClr val="FDADAD"/>
              </a:solidFill>
              <a:effectLst>
                <a:outerShdw dist="38100" dir="2700000" algn="tl">
                  <a:schemeClr val="accent2"/>
                </a:outerShdw>
              </a:effectLst>
              <a:latin typeface="Century Gothic" panose="020B0502020202020204" pitchFamily="34" charset="0"/>
              <a:ea typeface="Century Gothic" panose="020B0502020202020204" pitchFamily="34" charset="0"/>
              <a:cs typeface="Tahoma" panose="020B0604030504040204" pitchFamily="34" charset="0"/>
            </a:endParaRPr>
          </a:p>
        </p:txBody>
      </p:sp>
      <p:sp>
        <p:nvSpPr>
          <p:cNvPr id="3" name="Espace réservé du contenu 2"/>
          <p:cNvSpPr>
            <a:spLocks noGrp="1"/>
          </p:cNvSpPr>
          <p:nvPr>
            <p:ph idx="1"/>
          </p:nvPr>
        </p:nvSpPr>
        <p:spPr>
          <a:xfrm>
            <a:off x="838199" y="1637800"/>
            <a:ext cx="10515600" cy="4697686"/>
          </a:xfrm>
        </p:spPr>
        <p:txBody>
          <a:bodyPr>
            <a:normAutofit/>
          </a:bodyPr>
          <a:lstStyle/>
          <a:p>
            <a:pPr marL="342900" lvl="0" indent="-342900">
              <a:lnSpc>
                <a:spcPct val="115000"/>
              </a:lnSpc>
              <a:spcAft>
                <a:spcPts val="800"/>
              </a:spcAft>
              <a:buFont typeface="Wingdings" panose="05000000000000000000" pitchFamily="2" charset="2"/>
              <a:buChar char=""/>
            </a:pPr>
            <a:r>
              <a:rPr lang="en-US" b="1" dirty="0">
                <a:ln w="6604" cap="flat" cmpd="sng" algn="ctr">
                  <a:solidFill>
                    <a:srgbClr val="A50E82"/>
                  </a:solidFill>
                  <a:prstDash val="solid"/>
                  <a:round/>
                </a:ln>
                <a:effectLst>
                  <a:outerShdw dist="38100" dir="2700000" algn="tl">
                    <a:schemeClr val="accent2"/>
                  </a:outerShdw>
                </a:effectLst>
                <a:latin typeface="Century Gothic" panose="020B0502020202020204" pitchFamily="34" charset="0"/>
                <a:ea typeface="Century Gothic" panose="020B0502020202020204" pitchFamily="34" charset="0"/>
                <a:cs typeface="Tahoma" panose="020B0604030504040204" pitchFamily="34" charset="0"/>
              </a:rPr>
              <a:t>Gmail:</a:t>
            </a:r>
            <a:r>
              <a:rPr lang="en-US" b="1" dirty="0">
                <a:ln w="6604" cap="flat" cmpd="sng" algn="ctr">
                  <a:solidFill>
                    <a:srgbClr val="A50E82"/>
                  </a:solidFill>
                  <a:prstDash val="solid"/>
                  <a:round/>
                </a:ln>
                <a:effectLst>
                  <a:outerShdw dist="38100" dir="2700000" algn="tl">
                    <a:schemeClr val="accent2"/>
                  </a:outerShdw>
                </a:effectLst>
                <a:latin typeface="Century Gothic" panose="020B0502020202020204" pitchFamily="34" charset="0"/>
                <a:ea typeface="Century Gothic" panose="020B0502020202020204" pitchFamily="34" charset="0"/>
                <a:cs typeface="Tahoma" panose="020B0604030504040204" pitchFamily="34" charset="0"/>
              </a:rPr>
              <a:t> </a:t>
            </a:r>
            <a:r>
              <a:rPr lang="en-US" dirty="0">
                <a:effectLst>
                  <a:outerShdw blurRad="38100" dist="19050" dir="2700000" algn="tl">
                    <a:schemeClr val="dk1">
                      <a:alpha val="40000"/>
                    </a:schemeClr>
                  </a:outerShdw>
                </a:effectLst>
                <a:latin typeface="Century Gothic" panose="020B0502020202020204" pitchFamily="34" charset="0"/>
                <a:ea typeface="Century Gothic" panose="020B0502020202020204" pitchFamily="34" charset="0"/>
                <a:cs typeface="Tahoma" panose="020B0604030504040204" pitchFamily="34" charset="0"/>
              </a:rPr>
              <a:t>Electronic mail (email or e-mail) is a method of transmitting and receiving messages using electronic devices. It was conceived in the late–20th century as the digital version of, or counterpart to, mail (hence e- + mail). Email is </a:t>
            </a:r>
            <a:r>
              <a:rPr lang="en-US" dirty="0" smtClean="0">
                <a:effectLst>
                  <a:outerShdw blurRad="38100" dist="19050" dir="2700000" algn="tl">
                    <a:schemeClr val="dk1">
                      <a:alpha val="40000"/>
                    </a:schemeClr>
                  </a:outerShdw>
                </a:effectLst>
                <a:latin typeface="Century Gothic" panose="020B0502020202020204" pitchFamily="34" charset="0"/>
                <a:ea typeface="Century Gothic" panose="020B0502020202020204" pitchFamily="34" charset="0"/>
                <a:cs typeface="Tahoma" panose="020B0604030504040204" pitchFamily="34" charset="0"/>
              </a:rPr>
              <a:t>a </a:t>
            </a:r>
            <a:r>
              <a:rPr lang="en-US" dirty="0">
                <a:effectLst>
                  <a:outerShdw blurRad="38100" dist="19050" dir="2700000" algn="tl">
                    <a:schemeClr val="dk1">
                      <a:alpha val="40000"/>
                    </a:schemeClr>
                  </a:outerShdw>
                </a:effectLst>
                <a:latin typeface="Century Gothic" panose="020B0502020202020204" pitchFamily="34" charset="0"/>
                <a:ea typeface="Century Gothic" panose="020B0502020202020204" pitchFamily="34" charset="0"/>
                <a:cs typeface="Tahoma" panose="020B0604030504040204" pitchFamily="34" charset="0"/>
              </a:rPr>
              <a:t>basic and necessary part of many processes in business, commerce, government, education, entertainment, and other spheres of daily life in most countries.</a:t>
            </a:r>
            <a:endParaRPr lang="en-US" dirty="0" smtClean="0">
              <a:effectLst/>
              <a:latin typeface="Century Gothic" panose="020B0502020202020204" pitchFamily="34" charset="0"/>
              <a:ea typeface="Century Gothic" panose="020B0502020202020204" pitchFamily="34" charset="0"/>
              <a:cs typeface="Tahoma" panose="020B0604030504040204" pitchFamily="34" charset="0"/>
            </a:endParaRPr>
          </a:p>
          <a:p>
            <a:pPr>
              <a:buFont typeface="Wingdings" panose="05000000000000000000" pitchFamily="2" charset="2"/>
              <a:buChar char="ü"/>
            </a:pPr>
            <a:r>
              <a:rPr lang="en-US" sz="2000" b="1" dirty="0" smtClean="0">
                <a:ln w="6604" cap="flat" cmpd="sng" algn="ctr">
                  <a:solidFill>
                    <a:srgbClr val="A50E82"/>
                  </a:solidFill>
                  <a:prstDash val="solid"/>
                  <a:round/>
                </a:ln>
                <a:effectLst>
                  <a:outerShdw dist="38100" dir="2700000" algn="tl">
                    <a:schemeClr val="accent2"/>
                  </a:outerShdw>
                </a:effectLst>
                <a:latin typeface="Century Gothic" panose="020B0502020202020204" pitchFamily="34" charset="0"/>
                <a:ea typeface="Century Gothic" panose="020B0502020202020204" pitchFamily="34" charset="0"/>
                <a:cs typeface="Tahoma" panose="020B0604030504040204" pitchFamily="34" charset="0"/>
              </a:rPr>
              <a:t>Google </a:t>
            </a:r>
            <a:r>
              <a:rPr lang="en-US" sz="2000" b="1" dirty="0">
                <a:ln w="6604" cap="flat" cmpd="sng" algn="ctr">
                  <a:solidFill>
                    <a:srgbClr val="A50E82"/>
                  </a:solidFill>
                  <a:prstDash val="solid"/>
                  <a:round/>
                </a:ln>
                <a:effectLst>
                  <a:outerShdw dist="38100" dir="2700000" algn="tl">
                    <a:schemeClr val="accent2"/>
                  </a:outerShdw>
                </a:effectLst>
                <a:latin typeface="Century Gothic" panose="020B0502020202020204" pitchFamily="34" charset="0"/>
                <a:ea typeface="Century Gothic" panose="020B0502020202020204" pitchFamily="34" charset="0"/>
                <a:cs typeface="Tahoma" panose="020B0604030504040204" pitchFamily="34" charset="0"/>
              </a:rPr>
              <a:t>drive: </a:t>
            </a:r>
            <a:r>
              <a:rPr lang="en-US" dirty="0">
                <a:effectLst>
                  <a:outerShdw blurRad="38100" dist="19050" dir="2700000" algn="tl">
                    <a:schemeClr val="dk1">
                      <a:alpha val="40000"/>
                    </a:schemeClr>
                  </a:outerShdw>
                </a:effectLst>
                <a:latin typeface="Century Gothic" panose="020B0502020202020204" pitchFamily="34" charset="0"/>
                <a:ea typeface="Century Gothic" panose="020B0502020202020204" pitchFamily="34" charset="0"/>
                <a:cs typeface="Tahoma" panose="020B0604030504040204" pitchFamily="34" charset="0"/>
              </a:rPr>
              <a:t>Google Drive is a file storage and </a:t>
            </a:r>
            <a:r>
              <a:rPr lang="en-US" dirty="0">
                <a:effectLst>
                  <a:outerShdw blurRad="38100" dist="19050" dir="2700000" algn="tl">
                    <a:schemeClr val="dk1">
                      <a:alpha val="40000"/>
                    </a:schemeClr>
                  </a:outerShdw>
                </a:effectLst>
              </a:rPr>
              <a:t>synchronization service developed by </a:t>
            </a:r>
            <a:r>
              <a:rPr lang="en-US" dirty="0" smtClean="0">
                <a:effectLst>
                  <a:outerShdw blurRad="38100" dist="19050" dir="2700000" algn="tl">
                    <a:schemeClr val="dk1">
                      <a:alpha val="40000"/>
                    </a:schemeClr>
                  </a:outerShdw>
                </a:effectLst>
              </a:rPr>
              <a:t>Google.</a:t>
            </a:r>
            <a:r>
              <a:rPr lang="en-US" dirty="0">
                <a:effectLst>
                  <a:outerShdw blurRad="38100" dist="19050" dir="2700000" algn="tl">
                    <a:schemeClr val="dk1">
                      <a:alpha val="40000"/>
                    </a:schemeClr>
                  </a:outerShdw>
                </a:effectLst>
              </a:rPr>
              <a:t> Launched on April 24, </a:t>
            </a:r>
            <a:r>
              <a:rPr lang="en-US" dirty="0" smtClean="0">
                <a:effectLst>
                  <a:outerShdw blurRad="38100" dist="19050" dir="2700000" algn="tl">
                    <a:schemeClr val="dk1">
                      <a:alpha val="40000"/>
                    </a:schemeClr>
                  </a:outerShdw>
                </a:effectLst>
              </a:rPr>
              <a:t>2012,editing </a:t>
            </a:r>
            <a:r>
              <a:rPr lang="en-US" dirty="0">
                <a:effectLst>
                  <a:outerShdw blurRad="38100" dist="19050" dir="2700000" algn="tl">
                    <a:schemeClr val="dk1">
                      <a:alpha val="40000"/>
                    </a:schemeClr>
                  </a:outerShdw>
                </a:effectLst>
              </a:rPr>
              <a:t>of </a:t>
            </a:r>
            <a:r>
              <a:rPr lang="en-US" dirty="0" smtClean="0">
                <a:effectLst>
                  <a:outerShdw blurRad="38100" dist="19050" dir="2700000" algn="tl">
                    <a:schemeClr val="dk1">
                      <a:alpha val="40000"/>
                    </a:schemeClr>
                  </a:outerShdw>
                </a:effectLst>
              </a:rPr>
              <a:t>documents</a:t>
            </a:r>
            <a:r>
              <a:rPr lang="en-US" dirty="0">
                <a:effectLst>
                  <a:outerShdw blurRad="38100" dist="19050" dir="2700000" algn="tl">
                    <a:schemeClr val="dk1">
                      <a:alpha val="40000"/>
                    </a:schemeClr>
                  </a:outerShdw>
                </a:effectLst>
              </a:rPr>
              <a:t>, spreadsheets, presentations, drawings, forms, and more</a:t>
            </a:r>
            <a:r>
              <a:rPr lang="en-US" dirty="0" smtClean="0">
                <a:effectLst>
                  <a:outerShdw blurRad="38100" dist="19050" dir="2700000" algn="tl">
                    <a:schemeClr val="dk1">
                      <a:alpha val="40000"/>
                    </a:schemeClr>
                  </a:outerShdw>
                </a:effectLst>
              </a:rPr>
              <a:t>.</a:t>
            </a:r>
          </a:p>
          <a:p>
            <a:pPr marL="342900" lvl="0" indent="-342900">
              <a:lnSpc>
                <a:spcPct val="115000"/>
              </a:lnSpc>
              <a:buFont typeface="Wingdings" panose="05000000000000000000" pitchFamily="2" charset="2"/>
              <a:buChar char=""/>
            </a:pPr>
            <a:r>
              <a:rPr lang="en-US" b="1" dirty="0">
                <a:ln w="6604" cap="flat" cmpd="sng" algn="ctr">
                  <a:solidFill>
                    <a:srgbClr val="A50E82"/>
                  </a:solidFill>
                  <a:prstDash val="solid"/>
                  <a:round/>
                </a:ln>
                <a:effectLst>
                  <a:outerShdw dist="38100" dir="2700000" algn="tl">
                    <a:schemeClr val="accent2"/>
                  </a:outerShdw>
                </a:effectLst>
                <a:latin typeface="Century Gothic" panose="020B0502020202020204" pitchFamily="34" charset="0"/>
                <a:ea typeface="Century Gothic" panose="020B0502020202020204" pitchFamily="34" charset="0"/>
                <a:cs typeface="Tahoma" panose="020B0604030504040204" pitchFamily="34" charset="0"/>
              </a:rPr>
              <a:t>Google docs, google sheets and collaborative platforms:</a:t>
            </a:r>
          </a:p>
        </p:txBody>
      </p:sp>
      <p:pic>
        <p:nvPicPr>
          <p:cNvPr id="8" name="Image 7"/>
          <p:cNvPicPr/>
          <p:nvPr/>
        </p:nvPicPr>
        <p:blipFill>
          <a:blip r:embed="rId2" cstate="print">
            <a:extLst>
              <a:ext uri="{28A0092B-C50C-407E-A947-70E740481C1C}">
                <a14:useLocalDpi xmlns:a14="http://schemas.microsoft.com/office/drawing/2010/main" val="0"/>
              </a:ext>
            </a:extLst>
          </a:blip>
          <a:stretch>
            <a:fillRect/>
          </a:stretch>
        </p:blipFill>
        <p:spPr>
          <a:xfrm>
            <a:off x="192517" y="1712340"/>
            <a:ext cx="645682" cy="592111"/>
          </a:xfrm>
          <a:prstGeom prst="rect">
            <a:avLst/>
          </a:prstGeom>
        </p:spPr>
      </p:pic>
      <p:pic>
        <p:nvPicPr>
          <p:cNvPr id="9" name="Image 8"/>
          <p:cNvPicPr/>
          <p:nvPr/>
        </p:nvPicPr>
        <p:blipFill>
          <a:blip r:embed="rId3" cstate="print">
            <a:extLst>
              <a:ext uri="{28A0092B-C50C-407E-A947-70E740481C1C}">
                <a14:useLocalDpi xmlns:a14="http://schemas.microsoft.com/office/drawing/2010/main" val="0"/>
              </a:ext>
            </a:extLst>
          </a:blip>
          <a:stretch>
            <a:fillRect/>
          </a:stretch>
        </p:blipFill>
        <p:spPr>
          <a:xfrm>
            <a:off x="192517" y="3645679"/>
            <a:ext cx="634797" cy="681927"/>
          </a:xfrm>
          <a:prstGeom prst="rect">
            <a:avLst/>
          </a:prstGeom>
        </p:spPr>
      </p:pic>
    </p:spTree>
    <p:extLst>
      <p:ext uri="{BB962C8B-B14F-4D97-AF65-F5344CB8AC3E}">
        <p14:creationId xmlns:p14="http://schemas.microsoft.com/office/powerpoint/2010/main" val="363949205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993009" y="762000"/>
            <a:ext cx="6933276" cy="5508171"/>
          </a:xfrm>
        </p:spPr>
        <p:txBody>
          <a:bodyPr>
            <a:normAutofit/>
          </a:bodyPr>
          <a:lstStyle/>
          <a:p>
            <a:pPr marL="457200">
              <a:lnSpc>
                <a:spcPct val="107000"/>
              </a:lnSpc>
              <a:spcAft>
                <a:spcPts val="800"/>
              </a:spcAft>
            </a:pPr>
            <a:r>
              <a:rPr lang="en-US" sz="1800" dirty="0">
                <a:solidFill>
                  <a:srgbClr val="000000"/>
                </a:solidFill>
                <a:effectLst>
                  <a:outerShdw blurRad="38100" dist="19050" dir="2700000" algn="tl">
                    <a:schemeClr val="dk1">
                      <a:alpha val="40000"/>
                    </a:schemeClr>
                  </a:outerShdw>
                </a:effectLst>
                <a:highlight>
                  <a:srgbClr val="FFFF00"/>
                </a:highlight>
                <a:latin typeface="Century Gothic" panose="020B0502020202020204" pitchFamily="34" charset="0"/>
                <a:ea typeface="Century Gothic" panose="020B0502020202020204" pitchFamily="34" charset="0"/>
                <a:cs typeface="Tahoma" panose="020B0604030504040204" pitchFamily="34" charset="0"/>
              </a:rPr>
              <a:t>Google Docs:</a:t>
            </a:r>
            <a:r>
              <a:rPr lang="en-US" sz="1800" dirty="0">
                <a:solidFill>
                  <a:srgbClr val="000000"/>
                </a:solidFill>
                <a:effectLst>
                  <a:outerShdw blurRad="38100" dist="19050" dir="2700000" algn="tl">
                    <a:schemeClr val="dk1">
                      <a:alpha val="40000"/>
                    </a:schemeClr>
                  </a:outerShdw>
                </a:effectLst>
                <a:latin typeface="Century Gothic" panose="020B0502020202020204" pitchFamily="34" charset="0"/>
                <a:ea typeface="Century Gothic" panose="020B0502020202020204" pitchFamily="34" charset="0"/>
                <a:cs typeface="Tahoma" panose="020B0604030504040204" pitchFamily="34" charset="0"/>
              </a:rPr>
              <a:t>  </a:t>
            </a:r>
          </a:p>
          <a:p>
            <a:pPr marL="914400" lvl="1">
              <a:lnSpc>
                <a:spcPct val="107000"/>
              </a:lnSpc>
              <a:spcAft>
                <a:spcPts val="800"/>
              </a:spcAft>
            </a:pPr>
            <a:r>
              <a:rPr lang="en-US" sz="1600" dirty="0">
                <a:effectLst>
                  <a:outerShdw blurRad="38100" dist="19050" dir="2700000" algn="tl">
                    <a:schemeClr val="dk1">
                      <a:alpha val="40000"/>
                    </a:schemeClr>
                  </a:outerShdw>
                </a:effectLst>
              </a:rPr>
              <a:t>Online Word Processor</a:t>
            </a:r>
            <a:r>
              <a:rPr lang="en-US" sz="1600" dirty="0">
                <a:effectLst>
                  <a:outerShdw blurRad="38100" dist="19050" dir="2700000" algn="tl">
                    <a:schemeClr val="dk1">
                      <a:alpha val="40000"/>
                    </a:schemeClr>
                  </a:outerShdw>
                </a:effectLst>
                <a:latin typeface="Century Gothic" panose="020B0502020202020204" pitchFamily="34" charset="0"/>
                <a:ea typeface="Century Gothic" panose="020B0502020202020204" pitchFamily="34" charset="0"/>
                <a:cs typeface="Tahoma" panose="020B0604030504040204" pitchFamily="34" charset="0"/>
              </a:rPr>
              <a:t>         </a:t>
            </a:r>
          </a:p>
          <a:p>
            <a:pPr marL="914400" lvl="1">
              <a:lnSpc>
                <a:spcPct val="107000"/>
              </a:lnSpc>
              <a:spcAft>
                <a:spcPts val="800"/>
              </a:spcAft>
            </a:pPr>
            <a:r>
              <a:rPr lang="en-US" sz="1600" dirty="0">
                <a:effectLst>
                  <a:outerShdw blurRad="38100" dist="19050" dir="2700000" algn="tl">
                    <a:schemeClr val="dk1">
                      <a:alpha val="40000"/>
                    </a:schemeClr>
                  </a:outerShdw>
                </a:effectLst>
              </a:rPr>
              <a:t>Multi-User Collaboration</a:t>
            </a:r>
          </a:p>
          <a:p>
            <a:pPr marL="914400" lvl="1">
              <a:lnSpc>
                <a:spcPct val="107000"/>
              </a:lnSpc>
              <a:spcAft>
                <a:spcPts val="800"/>
              </a:spcAft>
            </a:pPr>
            <a:r>
              <a:rPr lang="en-US" sz="1600" dirty="0">
                <a:effectLst>
                  <a:outerShdw blurRad="38100" dist="19050" dir="2700000" algn="tl">
                    <a:schemeClr val="dk1">
                      <a:alpha val="40000"/>
                    </a:schemeClr>
                  </a:outerShdw>
                </a:effectLst>
              </a:rPr>
              <a:t>Cloud </a:t>
            </a:r>
            <a:r>
              <a:rPr lang="en-US" sz="1600" dirty="0" smtClean="0">
                <a:effectLst>
                  <a:outerShdw blurRad="38100" dist="19050" dir="2700000" algn="tl">
                    <a:schemeClr val="dk1">
                      <a:alpha val="40000"/>
                    </a:schemeClr>
                  </a:outerShdw>
                </a:effectLst>
              </a:rPr>
              <a:t>Storage</a:t>
            </a:r>
            <a:endParaRPr lang="en-US" sz="2000" dirty="0" smtClean="0">
              <a:effectLst>
                <a:outerShdw blurRad="38100" dist="19050" dir="2700000" algn="tl">
                  <a:schemeClr val="dk1">
                    <a:alpha val="40000"/>
                  </a:schemeClr>
                </a:outerShdw>
              </a:effectLst>
              <a:highlight>
                <a:srgbClr val="FFFF00"/>
              </a:highlight>
              <a:latin typeface="Century Gothic" panose="020B0502020202020204" pitchFamily="34" charset="0"/>
              <a:ea typeface="Century Gothic" panose="020B0502020202020204" pitchFamily="34" charset="0"/>
              <a:cs typeface="Tahoma" panose="020B0604030504040204" pitchFamily="34" charset="0"/>
            </a:endParaRPr>
          </a:p>
          <a:p>
            <a:pPr marL="457200">
              <a:lnSpc>
                <a:spcPct val="107000"/>
              </a:lnSpc>
              <a:spcAft>
                <a:spcPts val="800"/>
              </a:spcAft>
            </a:pPr>
            <a:r>
              <a:rPr lang="en-US" sz="2000" dirty="0" smtClean="0">
                <a:solidFill>
                  <a:srgbClr val="000000"/>
                </a:solidFill>
                <a:effectLst>
                  <a:outerShdw blurRad="38100" dist="19050" dir="2700000" algn="tl">
                    <a:schemeClr val="dk1">
                      <a:alpha val="40000"/>
                    </a:schemeClr>
                  </a:outerShdw>
                </a:effectLst>
                <a:highlight>
                  <a:srgbClr val="FFFF00"/>
                </a:highlight>
                <a:latin typeface="Century Gothic" panose="020B0502020202020204" pitchFamily="34" charset="0"/>
                <a:ea typeface="Century Gothic" panose="020B0502020202020204" pitchFamily="34" charset="0"/>
                <a:cs typeface="Tahoma" panose="020B0604030504040204" pitchFamily="34" charset="0"/>
              </a:rPr>
              <a:t>Google </a:t>
            </a:r>
            <a:r>
              <a:rPr lang="en-US" sz="2000" dirty="0">
                <a:solidFill>
                  <a:srgbClr val="000000"/>
                </a:solidFill>
                <a:effectLst>
                  <a:outerShdw blurRad="38100" dist="19050" dir="2700000" algn="tl">
                    <a:schemeClr val="dk1">
                      <a:alpha val="40000"/>
                    </a:schemeClr>
                  </a:outerShdw>
                </a:effectLst>
                <a:highlight>
                  <a:srgbClr val="FFFF00"/>
                </a:highlight>
                <a:latin typeface="Century Gothic" panose="020B0502020202020204" pitchFamily="34" charset="0"/>
                <a:ea typeface="Century Gothic" panose="020B0502020202020204" pitchFamily="34" charset="0"/>
                <a:cs typeface="Tahoma" panose="020B0604030504040204" pitchFamily="34" charset="0"/>
              </a:rPr>
              <a:t>Sheets:</a:t>
            </a:r>
            <a:r>
              <a:rPr lang="en-US" sz="2000" dirty="0">
                <a:solidFill>
                  <a:srgbClr val="000000"/>
                </a:solidFill>
                <a:effectLst>
                  <a:outerShdw blurRad="38100" dist="19050" dir="2700000" algn="tl">
                    <a:schemeClr val="dk1">
                      <a:alpha val="40000"/>
                    </a:schemeClr>
                  </a:outerShdw>
                </a:effectLst>
                <a:latin typeface="Century Gothic" panose="020B0502020202020204" pitchFamily="34" charset="0"/>
                <a:ea typeface="Century Gothic" panose="020B0502020202020204" pitchFamily="34" charset="0"/>
                <a:cs typeface="Tahoma" panose="020B0604030504040204" pitchFamily="34" charset="0"/>
              </a:rPr>
              <a:t> </a:t>
            </a:r>
            <a:endParaRPr lang="en-US" sz="2000" dirty="0" smtClean="0">
              <a:solidFill>
                <a:srgbClr val="000000"/>
              </a:solidFill>
              <a:effectLst>
                <a:outerShdw blurRad="38100" dist="19050" dir="2700000" algn="tl">
                  <a:schemeClr val="dk1">
                    <a:alpha val="40000"/>
                  </a:schemeClr>
                </a:outerShdw>
              </a:effectLst>
              <a:latin typeface="Century Gothic" panose="020B0502020202020204" pitchFamily="34" charset="0"/>
              <a:ea typeface="Century Gothic" panose="020B0502020202020204" pitchFamily="34" charset="0"/>
              <a:cs typeface="Tahoma" panose="020B0604030504040204" pitchFamily="34" charset="0"/>
            </a:endParaRPr>
          </a:p>
          <a:p>
            <a:pPr marL="1371600" lvl="2">
              <a:lnSpc>
                <a:spcPct val="107000"/>
              </a:lnSpc>
              <a:spcAft>
                <a:spcPts val="800"/>
              </a:spcAft>
            </a:pPr>
            <a:r>
              <a:rPr lang="en-US" dirty="0">
                <a:effectLst>
                  <a:outerShdw blurRad="38100" dist="19050" dir="2700000" algn="tl">
                    <a:schemeClr val="dk1">
                      <a:alpha val="40000"/>
                    </a:schemeClr>
                  </a:outerShdw>
                </a:effectLst>
              </a:rPr>
              <a:t>Online </a:t>
            </a:r>
            <a:r>
              <a:rPr lang="en-US" dirty="0" smtClean="0">
                <a:effectLst>
                  <a:outerShdw blurRad="38100" dist="19050" dir="2700000" algn="tl">
                    <a:schemeClr val="dk1">
                      <a:alpha val="40000"/>
                    </a:schemeClr>
                  </a:outerShdw>
                </a:effectLst>
              </a:rPr>
              <a:t>Spreadsheets</a:t>
            </a:r>
          </a:p>
          <a:p>
            <a:pPr marL="1371600" lvl="2">
              <a:lnSpc>
                <a:spcPct val="107000"/>
              </a:lnSpc>
              <a:spcAft>
                <a:spcPts val="800"/>
              </a:spcAft>
            </a:pPr>
            <a:r>
              <a:rPr lang="en-US" dirty="0">
                <a:effectLst>
                  <a:outerShdw blurRad="38100" dist="19050" dir="2700000" algn="tl">
                    <a:schemeClr val="dk1">
                      <a:alpha val="40000"/>
                    </a:schemeClr>
                  </a:outerShdw>
                </a:effectLst>
              </a:rPr>
              <a:t>Collaborative </a:t>
            </a:r>
            <a:r>
              <a:rPr lang="en-US" dirty="0" smtClean="0">
                <a:effectLst>
                  <a:outerShdw blurRad="38100" dist="19050" dir="2700000" algn="tl">
                    <a:schemeClr val="dk1">
                      <a:alpha val="40000"/>
                    </a:schemeClr>
                  </a:outerShdw>
                </a:effectLst>
              </a:rPr>
              <a:t>Environment</a:t>
            </a:r>
          </a:p>
          <a:p>
            <a:pPr marL="1371600" lvl="2">
              <a:lnSpc>
                <a:spcPct val="107000"/>
              </a:lnSpc>
              <a:spcAft>
                <a:spcPts val="800"/>
              </a:spcAft>
            </a:pPr>
            <a:r>
              <a:rPr lang="en-US" dirty="0" smtClean="0">
                <a:effectLst>
                  <a:outerShdw blurRad="38100" dist="19050" dir="2700000" algn="tl">
                    <a:schemeClr val="dk1">
                      <a:alpha val="40000"/>
                    </a:schemeClr>
                  </a:outerShdw>
                </a:effectLst>
              </a:rPr>
              <a:t>Integration</a:t>
            </a:r>
            <a:endParaRPr lang="en-US" dirty="0" smtClean="0"/>
          </a:p>
          <a:p>
            <a:pPr marL="457200">
              <a:lnSpc>
                <a:spcPct val="107000"/>
              </a:lnSpc>
              <a:spcAft>
                <a:spcPts val="800"/>
              </a:spcAft>
            </a:pPr>
            <a:r>
              <a:rPr lang="en-US" sz="2000" dirty="0">
                <a:solidFill>
                  <a:srgbClr val="000000"/>
                </a:solidFill>
                <a:effectLst>
                  <a:outerShdw blurRad="38100" dist="19050" dir="2700000" algn="tl">
                    <a:schemeClr val="dk1">
                      <a:alpha val="40000"/>
                    </a:schemeClr>
                  </a:outerShdw>
                </a:effectLst>
                <a:highlight>
                  <a:srgbClr val="FFFF00"/>
                </a:highlight>
                <a:latin typeface="Century Gothic" panose="020B0502020202020204" pitchFamily="34" charset="0"/>
                <a:ea typeface="Century Gothic" panose="020B0502020202020204" pitchFamily="34" charset="0"/>
                <a:cs typeface="Tahoma" panose="020B0604030504040204" pitchFamily="34" charset="0"/>
              </a:rPr>
              <a:t>Collaborative Platforms</a:t>
            </a:r>
            <a:r>
              <a:rPr lang="en-US" sz="2000" dirty="0">
                <a:solidFill>
                  <a:srgbClr val="000000"/>
                </a:solidFill>
                <a:effectLst>
                  <a:outerShdw blurRad="38100" dist="19050" dir="2700000" algn="tl">
                    <a:schemeClr val="dk1">
                      <a:alpha val="40000"/>
                    </a:schemeClr>
                  </a:outerShdw>
                </a:effectLst>
                <a:latin typeface="Century Gothic" panose="020B0502020202020204" pitchFamily="34" charset="0"/>
                <a:ea typeface="Century Gothic" panose="020B0502020202020204" pitchFamily="34" charset="0"/>
                <a:cs typeface="Tahoma" panose="020B0604030504040204" pitchFamily="34" charset="0"/>
              </a:rPr>
              <a:t>:</a:t>
            </a:r>
            <a:endParaRPr lang="en-US" sz="2000" dirty="0" smtClean="0">
              <a:effectLst/>
              <a:latin typeface="Century Gothic" panose="020B0502020202020204" pitchFamily="34" charset="0"/>
              <a:ea typeface="Century Gothic" panose="020B0502020202020204" pitchFamily="34" charset="0"/>
              <a:cs typeface="Tahoma" panose="020B0604030504040204" pitchFamily="34" charset="0"/>
            </a:endParaRPr>
          </a:p>
          <a:p>
            <a:pPr marL="1371600" lvl="2">
              <a:lnSpc>
                <a:spcPct val="107000"/>
              </a:lnSpc>
              <a:spcAft>
                <a:spcPts val="800"/>
              </a:spcAft>
            </a:pPr>
            <a:r>
              <a:rPr lang="en-US" dirty="0">
                <a:effectLst>
                  <a:outerShdw blurRad="38100" dist="19050" dir="2700000" algn="tl">
                    <a:schemeClr val="dk1">
                      <a:alpha val="40000"/>
                    </a:schemeClr>
                  </a:outerShdw>
                </a:effectLst>
              </a:rPr>
              <a:t>Real-Time </a:t>
            </a:r>
            <a:r>
              <a:rPr lang="en-US" dirty="0" smtClean="0">
                <a:effectLst>
                  <a:outerShdw blurRad="38100" dist="19050" dir="2700000" algn="tl">
                    <a:schemeClr val="dk1">
                      <a:alpha val="40000"/>
                    </a:schemeClr>
                  </a:outerShdw>
                </a:effectLst>
              </a:rPr>
              <a:t>Collaboration</a:t>
            </a:r>
            <a:endParaRPr lang="en-US" dirty="0">
              <a:effectLst>
                <a:outerShdw blurRad="38100" dist="19050" dir="2700000" algn="tl">
                  <a:schemeClr val="dk1">
                    <a:alpha val="40000"/>
                  </a:schemeClr>
                </a:outerShdw>
              </a:effectLst>
            </a:endParaRPr>
          </a:p>
          <a:p>
            <a:pPr marL="1371600" lvl="2">
              <a:lnSpc>
                <a:spcPct val="107000"/>
              </a:lnSpc>
              <a:spcAft>
                <a:spcPts val="800"/>
              </a:spcAft>
            </a:pPr>
            <a:r>
              <a:rPr lang="en-US" dirty="0">
                <a:effectLst>
                  <a:outerShdw blurRad="38100" dist="19050" dir="2700000" algn="tl">
                    <a:schemeClr val="dk1">
                      <a:alpha val="40000"/>
                    </a:schemeClr>
                  </a:outerShdw>
                </a:effectLst>
              </a:rPr>
              <a:t>Commenting and Revision </a:t>
            </a:r>
            <a:r>
              <a:rPr lang="en-US" dirty="0" smtClean="0">
                <a:effectLst>
                  <a:outerShdw blurRad="38100" dist="19050" dir="2700000" algn="tl">
                    <a:schemeClr val="dk1">
                      <a:alpha val="40000"/>
                    </a:schemeClr>
                  </a:outerShdw>
                </a:effectLst>
              </a:rPr>
              <a:t>History</a:t>
            </a:r>
          </a:p>
          <a:p>
            <a:pPr marL="1371600" lvl="2">
              <a:lnSpc>
                <a:spcPct val="107000"/>
              </a:lnSpc>
              <a:spcAft>
                <a:spcPts val="800"/>
              </a:spcAft>
            </a:pPr>
            <a:r>
              <a:rPr lang="en-US" dirty="0">
                <a:effectLst>
                  <a:outerShdw blurRad="38100" dist="19050" dir="2700000" algn="tl">
                    <a:schemeClr val="dk1">
                      <a:alpha val="40000"/>
                    </a:schemeClr>
                  </a:outerShdw>
                </a:effectLst>
              </a:rPr>
              <a:t>Enhanced </a:t>
            </a:r>
            <a:r>
              <a:rPr lang="en-US" dirty="0" smtClean="0">
                <a:effectLst>
                  <a:outerShdw blurRad="38100" dist="19050" dir="2700000" algn="tl">
                    <a:schemeClr val="dk1">
                      <a:alpha val="40000"/>
                    </a:schemeClr>
                  </a:outerShdw>
                </a:effectLst>
              </a:rPr>
              <a:t>Teamwork</a:t>
            </a:r>
          </a:p>
          <a:p>
            <a:pPr indent="0">
              <a:lnSpc>
                <a:spcPct val="107000"/>
              </a:lnSpc>
              <a:spcAft>
                <a:spcPts val="800"/>
              </a:spcAft>
              <a:buNone/>
            </a:pPr>
            <a:endParaRPr lang="en-US" dirty="0" smtClean="0">
              <a:effectLst>
                <a:outerShdw blurRad="38100" dist="19050" dir="2700000" algn="tl">
                  <a:schemeClr val="dk1">
                    <a:alpha val="40000"/>
                  </a:schemeClr>
                </a:outerShdw>
              </a:effectLst>
            </a:endParaRPr>
          </a:p>
          <a:p>
            <a:pPr lvl="2" indent="0">
              <a:lnSpc>
                <a:spcPct val="107000"/>
              </a:lnSpc>
              <a:spcAft>
                <a:spcPts val="800"/>
              </a:spcAft>
              <a:buNone/>
            </a:pPr>
            <a:endParaRPr lang="en-US" dirty="0">
              <a:effectLst>
                <a:outerShdw blurRad="38100" dist="19050" dir="2700000" algn="tl">
                  <a:schemeClr val="dk1">
                    <a:alpha val="40000"/>
                  </a:schemeClr>
                </a:outerShdw>
              </a:effectLst>
            </a:endParaRPr>
          </a:p>
        </p:txBody>
      </p:sp>
      <p:pic>
        <p:nvPicPr>
          <p:cNvPr id="4" name="Image 3"/>
          <p:cNvPicPr/>
          <p:nvPr/>
        </p:nvPicPr>
        <p:blipFill>
          <a:blip r:embed="rId2" cstate="print">
            <a:extLst>
              <a:ext uri="{28A0092B-C50C-407E-A947-70E740481C1C}">
                <a14:useLocalDpi xmlns:a14="http://schemas.microsoft.com/office/drawing/2010/main" val="0"/>
              </a:ext>
            </a:extLst>
          </a:blip>
          <a:stretch>
            <a:fillRect/>
          </a:stretch>
        </p:blipFill>
        <p:spPr>
          <a:xfrm>
            <a:off x="611448" y="2754085"/>
            <a:ext cx="762000" cy="762000"/>
          </a:xfrm>
          <a:prstGeom prst="rect">
            <a:avLst/>
          </a:prstGeom>
        </p:spPr>
      </p:pic>
      <p:pic>
        <p:nvPicPr>
          <p:cNvPr id="9" name="Image 8"/>
          <p:cNvPicPr/>
          <p:nvPr/>
        </p:nvPicPr>
        <p:blipFill>
          <a:blip r:embed="rId3" cstate="print">
            <a:extLst>
              <a:ext uri="{28A0092B-C50C-407E-A947-70E740481C1C}">
                <a14:useLocalDpi xmlns:a14="http://schemas.microsoft.com/office/drawing/2010/main" val="0"/>
              </a:ext>
            </a:extLst>
          </a:blip>
          <a:stretch>
            <a:fillRect/>
          </a:stretch>
        </p:blipFill>
        <p:spPr>
          <a:xfrm>
            <a:off x="600054" y="762000"/>
            <a:ext cx="848670" cy="942399"/>
          </a:xfrm>
          <a:prstGeom prst="rect">
            <a:avLst/>
          </a:prstGeom>
        </p:spPr>
      </p:pic>
    </p:spTree>
    <p:extLst>
      <p:ext uri="{BB962C8B-B14F-4D97-AF65-F5344CB8AC3E}">
        <p14:creationId xmlns:p14="http://schemas.microsoft.com/office/powerpoint/2010/main" val="108959989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500"/>
                                        <p:tgtEl>
                                          <p:spTgt spid="3">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fade">
                                      <p:cBhvr>
                                        <p:cTn id="43" dur="1000"/>
                                        <p:tgtEl>
                                          <p:spTgt spid="3">
                                            <p:txEl>
                                              <p:pRg st="5" end="5"/>
                                            </p:txEl>
                                          </p:spTgt>
                                        </p:tgtEl>
                                      </p:cBhvr>
                                    </p:animEffect>
                                    <p:anim calcmode="lin" valueType="num">
                                      <p:cBhvr>
                                        <p:cTn id="4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Effect transition="in" filter="fade">
                                      <p:cBhvr>
                                        <p:cTn id="50" dur="1000"/>
                                        <p:tgtEl>
                                          <p:spTgt spid="3">
                                            <p:txEl>
                                              <p:pRg st="6" end="6"/>
                                            </p:txEl>
                                          </p:spTgt>
                                        </p:tgtEl>
                                      </p:cBhvr>
                                    </p:animEffect>
                                    <p:anim calcmode="lin" valueType="num">
                                      <p:cBhvr>
                                        <p:cTn id="5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3">
                                            <p:txEl>
                                              <p:pRg st="7" end="7"/>
                                            </p:txEl>
                                          </p:spTgt>
                                        </p:tgtEl>
                                        <p:attrNameLst>
                                          <p:attrName>style.visibility</p:attrName>
                                        </p:attrNameLst>
                                      </p:cBhvr>
                                      <p:to>
                                        <p:strVal val="visible"/>
                                      </p:to>
                                    </p:set>
                                    <p:animEffect transition="in" filter="fade">
                                      <p:cBhvr>
                                        <p:cTn id="57" dur="1000"/>
                                        <p:tgtEl>
                                          <p:spTgt spid="3">
                                            <p:txEl>
                                              <p:pRg st="7" end="7"/>
                                            </p:txEl>
                                          </p:spTgt>
                                        </p:tgtEl>
                                      </p:cBhvr>
                                    </p:animEffect>
                                    <p:anim calcmode="lin" valueType="num">
                                      <p:cBhvr>
                                        <p:cTn id="5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500"/>
                                        <p:tgtEl>
                                          <p:spTgt spid="4"/>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3">
                                            <p:txEl>
                                              <p:pRg st="8" end="8"/>
                                            </p:txEl>
                                          </p:spTgt>
                                        </p:tgtEl>
                                        <p:attrNameLst>
                                          <p:attrName>style.visibility</p:attrName>
                                        </p:attrNameLst>
                                      </p:cBhvr>
                                      <p:to>
                                        <p:strVal val="visible"/>
                                      </p:to>
                                    </p:set>
                                    <p:animEffect transition="in" filter="fade">
                                      <p:cBhvr>
                                        <p:cTn id="69" dur="500"/>
                                        <p:tgtEl>
                                          <p:spTgt spid="3">
                                            <p:txEl>
                                              <p:pRg st="8" end="8"/>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3">
                                            <p:txEl>
                                              <p:pRg st="9" end="9"/>
                                            </p:txEl>
                                          </p:spTgt>
                                        </p:tgtEl>
                                        <p:attrNameLst>
                                          <p:attrName>style.visibility</p:attrName>
                                        </p:attrNameLst>
                                      </p:cBhvr>
                                      <p:to>
                                        <p:strVal val="visible"/>
                                      </p:to>
                                    </p:set>
                                    <p:animEffect transition="in" filter="fade">
                                      <p:cBhvr>
                                        <p:cTn id="74" dur="1000"/>
                                        <p:tgtEl>
                                          <p:spTgt spid="3">
                                            <p:txEl>
                                              <p:pRg st="9" end="9"/>
                                            </p:txEl>
                                          </p:spTgt>
                                        </p:tgtEl>
                                      </p:cBhvr>
                                    </p:animEffect>
                                    <p:anim calcmode="lin" valueType="num">
                                      <p:cBhvr>
                                        <p:cTn id="7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6"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nodeType="clickEffect">
                                  <p:stCondLst>
                                    <p:cond delay="0"/>
                                  </p:stCondLst>
                                  <p:childTnLst>
                                    <p:set>
                                      <p:cBhvr>
                                        <p:cTn id="80" dur="1" fill="hold">
                                          <p:stCondLst>
                                            <p:cond delay="0"/>
                                          </p:stCondLst>
                                        </p:cTn>
                                        <p:tgtEl>
                                          <p:spTgt spid="3">
                                            <p:txEl>
                                              <p:pRg st="10" end="10"/>
                                            </p:txEl>
                                          </p:spTgt>
                                        </p:tgtEl>
                                        <p:attrNameLst>
                                          <p:attrName>style.visibility</p:attrName>
                                        </p:attrNameLst>
                                      </p:cBhvr>
                                      <p:to>
                                        <p:strVal val="visible"/>
                                      </p:to>
                                    </p:set>
                                    <p:animEffect transition="in" filter="fade">
                                      <p:cBhvr>
                                        <p:cTn id="81" dur="1000"/>
                                        <p:tgtEl>
                                          <p:spTgt spid="3">
                                            <p:txEl>
                                              <p:pRg st="10" end="10"/>
                                            </p:txEl>
                                          </p:spTgt>
                                        </p:tgtEl>
                                      </p:cBhvr>
                                    </p:animEffect>
                                    <p:anim calcmode="lin" valueType="num">
                                      <p:cBhvr>
                                        <p:cTn id="8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83"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nodeType="clickEffect">
                                  <p:stCondLst>
                                    <p:cond delay="0"/>
                                  </p:stCondLst>
                                  <p:childTnLst>
                                    <p:set>
                                      <p:cBhvr>
                                        <p:cTn id="87" dur="1" fill="hold">
                                          <p:stCondLst>
                                            <p:cond delay="0"/>
                                          </p:stCondLst>
                                        </p:cTn>
                                        <p:tgtEl>
                                          <p:spTgt spid="3">
                                            <p:txEl>
                                              <p:pRg st="11" end="11"/>
                                            </p:txEl>
                                          </p:spTgt>
                                        </p:tgtEl>
                                        <p:attrNameLst>
                                          <p:attrName>style.visibility</p:attrName>
                                        </p:attrNameLst>
                                      </p:cBhvr>
                                      <p:to>
                                        <p:strVal val="visible"/>
                                      </p:to>
                                    </p:set>
                                    <p:animEffect transition="in" filter="fade">
                                      <p:cBhvr>
                                        <p:cTn id="88" dur="1000"/>
                                        <p:tgtEl>
                                          <p:spTgt spid="3">
                                            <p:txEl>
                                              <p:pRg st="11" end="11"/>
                                            </p:txEl>
                                          </p:spTgt>
                                        </p:tgtEl>
                                      </p:cBhvr>
                                    </p:animEffect>
                                    <p:anim calcmode="lin" valueType="num">
                                      <p:cBhvr>
                                        <p:cTn id="89"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90"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Organigramme : Processus 4"/>
          <p:cNvSpPr/>
          <p:nvPr/>
        </p:nvSpPr>
        <p:spPr>
          <a:xfrm>
            <a:off x="4587499" y="0"/>
            <a:ext cx="7604502" cy="6857999"/>
          </a:xfrm>
          <a:prstGeom prst="flowChartProcess">
            <a:avLst/>
          </a:prstGeom>
          <a:blipFill>
            <a:blip r:embed="rId2"/>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838200" y="365126"/>
            <a:ext cx="10515600" cy="890238"/>
          </a:xfrm>
        </p:spPr>
        <p:txBody>
          <a:bodyPr/>
          <a:lstStyle/>
          <a:p>
            <a:r>
              <a:rPr lang="en-US" b="1" dirty="0">
                <a:ln w="6604" cap="flat" cmpd="sng" algn="ctr">
                  <a:solidFill>
                    <a:srgbClr val="FF0000"/>
                  </a:solidFill>
                  <a:prstDash val="solid"/>
                  <a:round/>
                </a:ln>
                <a:solidFill>
                  <a:srgbClr val="FDADAD"/>
                </a:solidFill>
                <a:effectLst>
                  <a:outerShdw dist="38100" dir="2700000" algn="tl">
                    <a:schemeClr val="accent2"/>
                  </a:outerShdw>
                </a:effectLst>
                <a:latin typeface="Century Gothic" panose="020B0502020202020204" pitchFamily="34" charset="0"/>
                <a:ea typeface="Century Gothic" panose="020B0502020202020204" pitchFamily="34" charset="0"/>
                <a:cs typeface="Tahoma" panose="020B0604030504040204" pitchFamily="34" charset="0"/>
              </a:rPr>
              <a:t>Embracing Microsoft </a:t>
            </a:r>
            <a:r>
              <a:rPr lang="en-US" b="1" dirty="0" smtClean="0">
                <a:ln w="6604" cap="flat" cmpd="sng" algn="ctr">
                  <a:solidFill>
                    <a:srgbClr val="FF0000"/>
                  </a:solidFill>
                  <a:prstDash val="solid"/>
                  <a:round/>
                </a:ln>
                <a:solidFill>
                  <a:srgbClr val="FDADAD"/>
                </a:solidFill>
                <a:effectLst>
                  <a:outerShdw dist="38100" dir="2700000" algn="tl">
                    <a:schemeClr val="accent2"/>
                  </a:outerShdw>
                </a:effectLst>
                <a:latin typeface="Century Gothic" panose="020B0502020202020204" pitchFamily="34" charset="0"/>
                <a:ea typeface="Century Gothic" panose="020B0502020202020204" pitchFamily="34" charset="0"/>
                <a:cs typeface="Tahoma" panose="020B0604030504040204" pitchFamily="34" charset="0"/>
              </a:rPr>
              <a:t>Tools</a:t>
            </a:r>
            <a:r>
              <a:rPr lang="en-US" b="1" dirty="0">
                <a:ln w="6604" cap="flat" cmpd="sng" algn="ctr">
                  <a:solidFill>
                    <a:srgbClr val="FF0000"/>
                  </a:solidFill>
                  <a:prstDash val="solid"/>
                  <a:round/>
                </a:ln>
                <a:solidFill>
                  <a:srgbClr val="FDADAD"/>
                </a:solidFill>
                <a:effectLst>
                  <a:outerShdw dist="38100" dir="2700000" algn="tl">
                    <a:schemeClr val="accent2"/>
                  </a:outerShdw>
                </a:effectLst>
                <a:latin typeface="Century Gothic" panose="020B0502020202020204" pitchFamily="34" charset="0"/>
                <a:ea typeface="Century Gothic" panose="020B0502020202020204" pitchFamily="34" charset="0"/>
                <a:cs typeface="Tahoma" panose="020B0604030504040204" pitchFamily="34" charset="0"/>
              </a:rPr>
              <a:t>:</a:t>
            </a:r>
          </a:p>
        </p:txBody>
      </p:sp>
      <p:sp>
        <p:nvSpPr>
          <p:cNvPr id="3" name="Espace réservé du contenu 2"/>
          <p:cNvSpPr>
            <a:spLocks noGrp="1"/>
          </p:cNvSpPr>
          <p:nvPr>
            <p:ph idx="1"/>
          </p:nvPr>
        </p:nvSpPr>
        <p:spPr>
          <a:xfrm>
            <a:off x="526942" y="1534332"/>
            <a:ext cx="8725546" cy="4642631"/>
          </a:xfrm>
        </p:spPr>
        <p:txBody>
          <a:bodyPr>
            <a:normAutofit fontScale="92500" lnSpcReduction="20000"/>
          </a:bodyPr>
          <a:lstStyle/>
          <a:p>
            <a:pPr marL="342900" lvl="0" indent="-342900">
              <a:lnSpc>
                <a:spcPct val="107000"/>
              </a:lnSpc>
              <a:spcAft>
                <a:spcPts val="800"/>
              </a:spcAft>
              <a:buFont typeface="Wingdings" panose="05000000000000000000" pitchFamily="2" charset="2"/>
              <a:buChar char=""/>
            </a:pPr>
            <a:r>
              <a:rPr lang="en-US" b="1" dirty="0" smtClean="0">
                <a:ln w="6604" cap="flat" cmpd="sng" algn="ctr">
                  <a:solidFill>
                    <a:srgbClr val="A50E82"/>
                  </a:solidFill>
                  <a:prstDash val="solid"/>
                  <a:round/>
                </a:ln>
                <a:noFill/>
                <a:effectLst>
                  <a:outerShdw dist="38100" dir="2700000" algn="tl">
                    <a:schemeClr val="accent2"/>
                  </a:outerShdw>
                </a:effectLst>
                <a:latin typeface="Century Gothic" panose="020B0502020202020204" pitchFamily="34" charset="0"/>
                <a:ea typeface="Century Gothic" panose="020B0502020202020204" pitchFamily="34" charset="0"/>
                <a:cs typeface="Tahoma" panose="020B0604030504040204" pitchFamily="34" charset="0"/>
              </a:rPr>
              <a:t>Office </a:t>
            </a:r>
            <a:r>
              <a:rPr lang="en-US" b="1" dirty="0">
                <a:ln w="6604" cap="flat" cmpd="sng" algn="ctr">
                  <a:solidFill>
                    <a:srgbClr val="A50E82"/>
                  </a:solidFill>
                  <a:prstDash val="solid"/>
                  <a:round/>
                </a:ln>
                <a:noFill/>
                <a:effectLst>
                  <a:outerShdw dist="38100" dir="2700000" algn="tl">
                    <a:schemeClr val="accent2"/>
                  </a:outerShdw>
                </a:effectLst>
                <a:latin typeface="Century Gothic" panose="020B0502020202020204" pitchFamily="34" charset="0"/>
                <a:ea typeface="Century Gothic" panose="020B0502020202020204" pitchFamily="34" charset="0"/>
                <a:cs typeface="Tahoma" panose="020B0604030504040204" pitchFamily="34" charset="0"/>
              </a:rPr>
              <a:t>Suite (Word, Excel, PowerPoint):</a:t>
            </a:r>
            <a:endParaRPr lang="en-US" sz="2000" dirty="0" smtClean="0">
              <a:effectLst/>
              <a:latin typeface="Century Gothic" panose="020B0502020202020204" pitchFamily="34" charset="0"/>
              <a:ea typeface="Century Gothic" panose="020B0502020202020204" pitchFamily="34" charset="0"/>
              <a:cs typeface="Tahoma" panose="020B0604030504040204" pitchFamily="34" charset="0"/>
            </a:endParaRPr>
          </a:p>
          <a:p>
            <a:pPr algn="just">
              <a:lnSpc>
                <a:spcPct val="107000"/>
              </a:lnSpc>
              <a:spcAft>
                <a:spcPts val="800"/>
              </a:spcAft>
            </a:pPr>
            <a:r>
              <a:rPr lang="en-US" dirty="0">
                <a:solidFill>
                  <a:srgbClr val="000000"/>
                </a:solidFill>
                <a:effectLst>
                  <a:outerShdw blurRad="38100" dist="19050" dir="2700000" algn="tl">
                    <a:schemeClr val="dk1">
                      <a:alpha val="40000"/>
                    </a:schemeClr>
                  </a:outerShdw>
                </a:effectLst>
                <a:latin typeface="Century Gothic" panose="020B0502020202020204" pitchFamily="34" charset="0"/>
                <a:ea typeface="Century Gothic" panose="020B0502020202020204" pitchFamily="34" charset="0"/>
                <a:cs typeface="Tahoma" panose="020B0604030504040204" pitchFamily="34" charset="0"/>
              </a:rPr>
              <a:t>Microsoft's Office Suite—Word, Excel, and PowerPoint—significantly boosts productivity:</a:t>
            </a:r>
            <a:endParaRPr lang="en-US" sz="2000" dirty="0" smtClean="0">
              <a:effectLst/>
              <a:latin typeface="Century Gothic" panose="020B0502020202020204" pitchFamily="34" charset="0"/>
              <a:ea typeface="Century Gothic" panose="020B0502020202020204" pitchFamily="34" charset="0"/>
              <a:cs typeface="Tahoma" panose="020B0604030504040204" pitchFamily="34" charset="0"/>
            </a:endParaRPr>
          </a:p>
          <a:p>
            <a:pPr marL="457200" algn="just">
              <a:lnSpc>
                <a:spcPct val="107000"/>
              </a:lnSpc>
              <a:spcAft>
                <a:spcPts val="0"/>
              </a:spcAft>
            </a:pPr>
            <a:r>
              <a:rPr lang="en-US" dirty="0">
                <a:solidFill>
                  <a:srgbClr val="FF0000"/>
                </a:solidFill>
                <a:effectLst>
                  <a:outerShdw blurRad="38100" dist="19050" dir="2700000" algn="tl">
                    <a:schemeClr val="dk1">
                      <a:alpha val="40000"/>
                    </a:schemeClr>
                  </a:outerShdw>
                </a:effectLst>
                <a:latin typeface="Century Gothic" panose="020B0502020202020204" pitchFamily="34" charset="0"/>
                <a:ea typeface="Century Gothic" panose="020B0502020202020204" pitchFamily="34" charset="0"/>
                <a:cs typeface="Tahoma" panose="020B0604030504040204" pitchFamily="34" charset="0"/>
              </a:rPr>
              <a:t>Word: </a:t>
            </a:r>
            <a:r>
              <a:rPr lang="en-US" dirty="0">
                <a:solidFill>
                  <a:srgbClr val="000000"/>
                </a:solidFill>
                <a:effectLst>
                  <a:outerShdw blurRad="38100" dist="19050" dir="2700000" algn="tl">
                    <a:schemeClr val="dk1">
                      <a:alpha val="40000"/>
                    </a:schemeClr>
                  </a:outerShdw>
                </a:effectLst>
                <a:latin typeface="Century Gothic" panose="020B0502020202020204" pitchFamily="34" charset="0"/>
                <a:ea typeface="Century Gothic" panose="020B0502020202020204" pitchFamily="34" charset="0"/>
                <a:cs typeface="Tahoma" panose="020B0604030504040204" pitchFamily="34" charset="0"/>
              </a:rPr>
              <a:t>Streamlines document creation and collaboration.</a:t>
            </a:r>
            <a:endParaRPr lang="en-US" sz="2000" dirty="0" smtClean="0">
              <a:effectLst/>
              <a:latin typeface="Century Gothic" panose="020B0502020202020204" pitchFamily="34" charset="0"/>
              <a:ea typeface="Century Gothic" panose="020B0502020202020204" pitchFamily="34" charset="0"/>
              <a:cs typeface="Tahoma" panose="020B0604030504040204" pitchFamily="34" charset="0"/>
            </a:endParaRPr>
          </a:p>
          <a:p>
            <a:pPr marL="457200" algn="just">
              <a:lnSpc>
                <a:spcPct val="107000"/>
              </a:lnSpc>
              <a:spcAft>
                <a:spcPts val="0"/>
              </a:spcAft>
            </a:pPr>
            <a:r>
              <a:rPr lang="en-US" dirty="0">
                <a:solidFill>
                  <a:srgbClr val="FF0000"/>
                </a:solidFill>
                <a:effectLst>
                  <a:outerShdw blurRad="38100" dist="19050" dir="2700000" algn="tl">
                    <a:schemeClr val="dk1">
                      <a:alpha val="40000"/>
                    </a:schemeClr>
                  </a:outerShdw>
                </a:effectLst>
                <a:latin typeface="Century Gothic" panose="020B0502020202020204" pitchFamily="34" charset="0"/>
                <a:ea typeface="Century Gothic" panose="020B0502020202020204" pitchFamily="34" charset="0"/>
                <a:cs typeface="Tahoma" panose="020B0604030504040204" pitchFamily="34" charset="0"/>
              </a:rPr>
              <a:t>Excel: </a:t>
            </a:r>
            <a:r>
              <a:rPr lang="en-US" dirty="0">
                <a:solidFill>
                  <a:srgbClr val="000000"/>
                </a:solidFill>
                <a:effectLst>
                  <a:outerShdw blurRad="38100" dist="19050" dir="2700000" algn="tl">
                    <a:schemeClr val="dk1">
                      <a:alpha val="40000"/>
                    </a:schemeClr>
                  </a:outerShdw>
                </a:effectLst>
                <a:latin typeface="Century Gothic" panose="020B0502020202020204" pitchFamily="34" charset="0"/>
                <a:ea typeface="Century Gothic" panose="020B0502020202020204" pitchFamily="34" charset="0"/>
                <a:cs typeface="Tahoma" panose="020B0604030504040204" pitchFamily="34" charset="0"/>
              </a:rPr>
              <a:t>Empowers data management and analysis.</a:t>
            </a:r>
            <a:endParaRPr lang="en-US" sz="2000" dirty="0" smtClean="0">
              <a:effectLst/>
              <a:latin typeface="Century Gothic" panose="020B0502020202020204" pitchFamily="34" charset="0"/>
              <a:ea typeface="Century Gothic" panose="020B0502020202020204" pitchFamily="34" charset="0"/>
              <a:cs typeface="Tahoma" panose="020B0604030504040204" pitchFamily="34" charset="0"/>
            </a:endParaRPr>
          </a:p>
          <a:p>
            <a:pPr marL="457200" algn="just">
              <a:lnSpc>
                <a:spcPct val="107000"/>
              </a:lnSpc>
              <a:spcAft>
                <a:spcPts val="0"/>
              </a:spcAft>
            </a:pPr>
            <a:r>
              <a:rPr lang="en-US" dirty="0">
                <a:solidFill>
                  <a:srgbClr val="FF0000"/>
                </a:solidFill>
                <a:effectLst>
                  <a:outerShdw blurRad="38100" dist="19050" dir="2700000" algn="tl">
                    <a:schemeClr val="dk1">
                      <a:alpha val="40000"/>
                    </a:schemeClr>
                  </a:outerShdw>
                </a:effectLst>
                <a:latin typeface="Century Gothic" panose="020B0502020202020204" pitchFamily="34" charset="0"/>
                <a:ea typeface="Century Gothic" panose="020B0502020202020204" pitchFamily="34" charset="0"/>
                <a:cs typeface="Tahoma" panose="020B0604030504040204" pitchFamily="34" charset="0"/>
              </a:rPr>
              <a:t>PowerPoint: </a:t>
            </a:r>
            <a:r>
              <a:rPr lang="en-US" dirty="0">
                <a:solidFill>
                  <a:srgbClr val="000000"/>
                </a:solidFill>
                <a:effectLst>
                  <a:outerShdw blurRad="38100" dist="19050" dir="2700000" algn="tl">
                    <a:schemeClr val="dk1">
                      <a:alpha val="40000"/>
                    </a:schemeClr>
                  </a:outerShdw>
                </a:effectLst>
                <a:latin typeface="Century Gothic" panose="020B0502020202020204" pitchFamily="34" charset="0"/>
                <a:ea typeface="Century Gothic" panose="020B0502020202020204" pitchFamily="34" charset="0"/>
                <a:cs typeface="Tahoma" panose="020B0604030504040204" pitchFamily="34" charset="0"/>
              </a:rPr>
              <a:t>Creates engaging and impactful </a:t>
            </a:r>
            <a:r>
              <a:rPr lang="en-US" dirty="0" smtClean="0">
                <a:solidFill>
                  <a:srgbClr val="000000"/>
                </a:solidFill>
                <a:effectLst>
                  <a:outerShdw blurRad="38100" dist="19050" dir="2700000" algn="tl">
                    <a:schemeClr val="dk1">
                      <a:alpha val="40000"/>
                    </a:schemeClr>
                  </a:outerShdw>
                </a:effectLst>
                <a:latin typeface="Century Gothic" panose="020B0502020202020204" pitchFamily="34" charset="0"/>
                <a:ea typeface="Century Gothic" panose="020B0502020202020204" pitchFamily="34" charset="0"/>
                <a:cs typeface="Tahoma" panose="020B0604030504040204" pitchFamily="34" charset="0"/>
              </a:rPr>
              <a:t>presentations.</a:t>
            </a:r>
            <a:endParaRPr lang="en-US" sz="2000" dirty="0" smtClean="0">
              <a:latin typeface="Century Gothic" panose="020B0502020202020204" pitchFamily="34" charset="0"/>
              <a:ea typeface="Century Gothic" panose="020B0502020202020204" pitchFamily="34" charset="0"/>
              <a:cs typeface="Tahoma" panose="020B0604030504040204" pitchFamily="34" charset="0"/>
            </a:endParaRPr>
          </a:p>
          <a:p>
            <a:pPr marL="457200" algn="just">
              <a:lnSpc>
                <a:spcPct val="107000"/>
              </a:lnSpc>
              <a:spcAft>
                <a:spcPts val="0"/>
              </a:spcAft>
            </a:pPr>
            <a:r>
              <a:rPr lang="en-US" dirty="0" smtClean="0">
                <a:solidFill>
                  <a:srgbClr val="000000"/>
                </a:solidFill>
                <a:effectLst>
                  <a:outerShdw blurRad="38100" dist="19050" dir="2700000" algn="tl">
                    <a:schemeClr val="dk1">
                      <a:alpha val="40000"/>
                    </a:schemeClr>
                  </a:outerShdw>
                </a:effectLst>
                <a:latin typeface="Century Gothic" panose="020B0502020202020204" pitchFamily="34" charset="0"/>
                <a:ea typeface="Century Gothic" panose="020B0502020202020204" pitchFamily="34" charset="0"/>
                <a:cs typeface="Tahoma" panose="020B0604030504040204" pitchFamily="34" charset="0"/>
              </a:rPr>
              <a:t>These </a:t>
            </a:r>
            <a:r>
              <a:rPr lang="en-US" dirty="0">
                <a:solidFill>
                  <a:srgbClr val="000000"/>
                </a:solidFill>
                <a:effectLst>
                  <a:outerShdw blurRad="38100" dist="19050" dir="2700000" algn="tl">
                    <a:schemeClr val="dk1">
                      <a:alpha val="40000"/>
                    </a:schemeClr>
                  </a:outerShdw>
                </a:effectLst>
                <a:latin typeface="Century Gothic" panose="020B0502020202020204" pitchFamily="34" charset="0"/>
                <a:ea typeface="Century Gothic" panose="020B0502020202020204" pitchFamily="34" charset="0"/>
                <a:cs typeface="Tahoma" panose="020B0604030504040204" pitchFamily="34" charset="0"/>
              </a:rPr>
              <a:t>tools optimize workflows, aiding document creation, data handling, and presentation delivery across various sectors.</a:t>
            </a:r>
            <a:endParaRPr lang="en-US" sz="2000" dirty="0" smtClean="0">
              <a:effectLst/>
              <a:latin typeface="Century Gothic" panose="020B0502020202020204" pitchFamily="34" charset="0"/>
              <a:ea typeface="Century Gothic" panose="020B0502020202020204" pitchFamily="34" charset="0"/>
              <a:cs typeface="Tahoma" panose="020B0604030504040204" pitchFamily="34" charset="0"/>
            </a:endParaRPr>
          </a:p>
          <a:p>
            <a:pPr marL="342900" lvl="0" indent="-342900" algn="just">
              <a:lnSpc>
                <a:spcPct val="107000"/>
              </a:lnSpc>
              <a:spcAft>
                <a:spcPts val="0"/>
              </a:spcAft>
              <a:buFont typeface="Wingdings" panose="05000000000000000000" pitchFamily="2" charset="2"/>
              <a:buChar char=""/>
            </a:pPr>
            <a:r>
              <a:rPr lang="en-US" b="1" dirty="0">
                <a:ln w="6604" cap="flat" cmpd="sng" algn="ctr">
                  <a:solidFill>
                    <a:srgbClr val="A50E82"/>
                  </a:solidFill>
                  <a:prstDash val="solid"/>
                  <a:round/>
                </a:ln>
                <a:noFill/>
                <a:effectLst>
                  <a:outerShdw dist="38100" dir="2700000" algn="tl">
                    <a:schemeClr val="accent2"/>
                  </a:outerShdw>
                </a:effectLst>
                <a:latin typeface="Century Gothic" panose="020B0502020202020204" pitchFamily="34" charset="0"/>
                <a:ea typeface="Century Gothic" panose="020B0502020202020204" pitchFamily="34" charset="0"/>
                <a:cs typeface="Tahoma" panose="020B0604030504040204" pitchFamily="34" charset="0"/>
              </a:rPr>
              <a:t>Microsoft Teams:</a:t>
            </a:r>
            <a:endParaRPr lang="en-US" sz="2000" dirty="0" smtClean="0">
              <a:effectLst/>
              <a:latin typeface="Century Gothic" panose="020B0502020202020204" pitchFamily="34" charset="0"/>
              <a:ea typeface="Century Gothic" panose="020B0502020202020204" pitchFamily="34" charset="0"/>
              <a:cs typeface="Tahoma" panose="020B0604030504040204" pitchFamily="34" charset="0"/>
            </a:endParaRPr>
          </a:p>
          <a:p>
            <a:pPr marL="457200" algn="just">
              <a:lnSpc>
                <a:spcPct val="107000"/>
              </a:lnSpc>
              <a:spcAft>
                <a:spcPts val="800"/>
              </a:spcAft>
            </a:pPr>
            <a:r>
              <a:rPr lang="en-US" dirty="0">
                <a:solidFill>
                  <a:srgbClr val="000000"/>
                </a:solidFill>
                <a:effectLst>
                  <a:outerShdw blurRad="38100" dist="19050" dir="2700000" algn="tl">
                    <a:schemeClr val="dk1">
                      <a:alpha val="40000"/>
                    </a:schemeClr>
                  </a:outerShdw>
                </a:effectLst>
                <a:latin typeface="Century Gothic" panose="020B0502020202020204" pitchFamily="34" charset="0"/>
                <a:ea typeface="Century Gothic" panose="020B0502020202020204" pitchFamily="34" charset="0"/>
                <a:cs typeface="Tahoma" panose="020B0604030504040204" pitchFamily="34" charset="0"/>
              </a:rPr>
              <a:t>Microsoft Teams stands as an all-in-one collaborative platform, reshaping teamwork and communication within organizations. Its key features </a:t>
            </a:r>
            <a:r>
              <a:rPr lang="en-US" dirty="0" err="1" smtClean="0">
                <a:solidFill>
                  <a:srgbClr val="000000"/>
                </a:solidFill>
                <a:effectLst>
                  <a:outerShdw blurRad="38100" dist="19050" dir="2700000" algn="tl">
                    <a:schemeClr val="dk1">
                      <a:alpha val="40000"/>
                    </a:schemeClr>
                  </a:outerShdw>
                </a:effectLst>
                <a:latin typeface="Century Gothic" panose="020B0502020202020204" pitchFamily="34" charset="0"/>
                <a:ea typeface="Century Gothic" panose="020B0502020202020204" pitchFamily="34" charset="0"/>
                <a:cs typeface="Tahoma" panose="020B0604030504040204" pitchFamily="34" charset="0"/>
              </a:rPr>
              <a:t>include:</a:t>
            </a:r>
            <a:r>
              <a:rPr lang="en-US" dirty="0" err="1">
                <a:solidFill>
                  <a:schemeClr val="bg1"/>
                </a:solidFill>
                <a:effectLst>
                  <a:outerShdw blurRad="38100" dist="19050" dir="2700000" algn="tl">
                    <a:schemeClr val="dk1">
                      <a:alpha val="40000"/>
                    </a:schemeClr>
                  </a:outerShdw>
                </a:effectLst>
              </a:rPr>
              <a:t>Unified</a:t>
            </a:r>
            <a:r>
              <a:rPr lang="en-US" dirty="0">
                <a:solidFill>
                  <a:schemeClr val="bg1"/>
                </a:solidFill>
                <a:effectLst>
                  <a:outerShdw blurRad="38100" dist="19050" dir="2700000" algn="tl">
                    <a:schemeClr val="dk1">
                      <a:alpha val="40000"/>
                    </a:schemeClr>
                  </a:outerShdw>
                </a:effectLst>
              </a:rPr>
              <a:t> </a:t>
            </a:r>
            <a:r>
              <a:rPr lang="en-US" dirty="0" smtClean="0">
                <a:solidFill>
                  <a:schemeClr val="bg1"/>
                </a:solidFill>
                <a:effectLst>
                  <a:outerShdw blurRad="38100" dist="19050" dir="2700000" algn="tl">
                    <a:schemeClr val="dk1">
                      <a:alpha val="40000"/>
                    </a:schemeClr>
                  </a:outerShdw>
                </a:effectLst>
              </a:rPr>
              <a:t>Communication,</a:t>
            </a:r>
            <a:r>
              <a:rPr lang="en-US" dirty="0">
                <a:solidFill>
                  <a:schemeClr val="bg1"/>
                </a:solidFill>
                <a:effectLst>
                  <a:outerShdw blurRad="38100" dist="19050" dir="2700000" algn="tl">
                    <a:schemeClr val="dk1">
                      <a:alpha val="40000"/>
                    </a:schemeClr>
                  </a:outerShdw>
                </a:effectLst>
              </a:rPr>
              <a:t> Team </a:t>
            </a:r>
            <a:r>
              <a:rPr lang="en-US" dirty="0" smtClean="0">
                <a:solidFill>
                  <a:schemeClr val="bg1"/>
                </a:solidFill>
                <a:effectLst>
                  <a:outerShdw blurRad="38100" dist="19050" dir="2700000" algn="tl">
                    <a:schemeClr val="dk1">
                      <a:alpha val="40000"/>
                    </a:schemeClr>
                  </a:outerShdw>
                </a:effectLst>
              </a:rPr>
              <a:t>Collaboration,</a:t>
            </a:r>
            <a:r>
              <a:rPr lang="en-US" dirty="0">
                <a:solidFill>
                  <a:schemeClr val="bg1"/>
                </a:solidFill>
                <a:effectLst>
                  <a:outerShdw blurRad="38100" dist="19050" dir="2700000" algn="tl">
                    <a:schemeClr val="dk1">
                      <a:alpha val="40000"/>
                    </a:schemeClr>
                  </a:outerShdw>
                </a:effectLst>
              </a:rPr>
              <a:t> Remote Work </a:t>
            </a:r>
            <a:r>
              <a:rPr lang="en-US" dirty="0" smtClean="0">
                <a:solidFill>
                  <a:schemeClr val="bg1"/>
                </a:solidFill>
                <a:effectLst>
                  <a:outerShdw blurRad="38100" dist="19050" dir="2700000" algn="tl">
                    <a:schemeClr val="dk1">
                      <a:alpha val="40000"/>
                    </a:schemeClr>
                  </a:outerShdw>
                </a:effectLst>
              </a:rPr>
              <a:t>Support.</a:t>
            </a:r>
            <a:endParaRPr lang="en-US" sz="2000" dirty="0" smtClean="0">
              <a:solidFill>
                <a:schemeClr val="bg1"/>
              </a:solidFill>
              <a:effectLst/>
              <a:latin typeface="Century Gothic" panose="020B0502020202020204" pitchFamily="34" charset="0"/>
              <a:ea typeface="Century Gothic" panose="020B0502020202020204" pitchFamily="34" charset="0"/>
              <a:cs typeface="Tahoma" panose="020B0604030504040204" pitchFamily="34" charset="0"/>
            </a:endParaRPr>
          </a:p>
          <a:p>
            <a:pPr marL="0" indent="0">
              <a:buNone/>
            </a:pPr>
            <a:endParaRPr lang="en-US" dirty="0"/>
          </a:p>
        </p:txBody>
      </p:sp>
    </p:spTree>
    <p:extLst>
      <p:ext uri="{BB962C8B-B14F-4D97-AF65-F5344CB8AC3E}">
        <p14:creationId xmlns:p14="http://schemas.microsoft.com/office/powerpoint/2010/main" val="50840822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1000"/>
                                        <p:tgtEl>
                                          <p:spTgt spid="3">
                                            <p:txEl>
                                              <p:pRg st="4" end="4"/>
                                            </p:txEl>
                                          </p:spTgt>
                                        </p:tgtEl>
                                      </p:cBhvr>
                                    </p:animEffect>
                                    <p:anim calcmode="lin" valueType="num">
                                      <p:cBhvr>
                                        <p:cTn id="3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barn(inVertical)">
                                      <p:cBhvr>
                                        <p:cTn id="43" dur="500"/>
                                        <p:tgtEl>
                                          <p:spTgt spid="3">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Effect transition="in" filter="fade">
                                      <p:cBhvr>
                                        <p:cTn id="48" dur="500"/>
                                        <p:tgtEl>
                                          <p:spTgt spid="3">
                                            <p:txEl>
                                              <p:pRg st="6" end="6"/>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Effect transition="in" filter="fade">
                                      <p:cBhvr>
                                        <p:cTn id="53" dur="1000"/>
                                        <p:tgtEl>
                                          <p:spTgt spid="3">
                                            <p:txEl>
                                              <p:pRg st="7" end="7"/>
                                            </p:txEl>
                                          </p:spTgt>
                                        </p:tgtEl>
                                      </p:cBhvr>
                                    </p:animEffect>
                                    <p:anim calcmode="lin" valueType="num">
                                      <p:cBhvr>
                                        <p:cTn id="5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p:cNvSpPr/>
          <p:nvPr/>
        </p:nvSpPr>
        <p:spPr>
          <a:xfrm rot="2204191">
            <a:off x="-5539440" y="2353931"/>
            <a:ext cx="11255829" cy="280717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Rectangle 14"/>
          <p:cNvSpPr/>
          <p:nvPr/>
        </p:nvSpPr>
        <p:spPr>
          <a:xfrm rot="2204191">
            <a:off x="-2022258" y="1343231"/>
            <a:ext cx="11255829" cy="280717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rot="2204191">
            <a:off x="-1366661" y="-1805997"/>
            <a:ext cx="11255829" cy="280717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237307" y="195943"/>
            <a:ext cx="8569234" cy="1136467"/>
          </a:xfrm>
        </p:spPr>
        <p:txBody>
          <a:bodyPr>
            <a:normAutofit/>
          </a:bodyPr>
          <a:lstStyle/>
          <a:p>
            <a:pPr marL="457200">
              <a:lnSpc>
                <a:spcPct val="107000"/>
              </a:lnSpc>
              <a:spcAft>
                <a:spcPts val="800"/>
              </a:spcAft>
            </a:pPr>
            <a:r>
              <a:rPr lang="en-US" b="1" dirty="0">
                <a:ln w="6604" cap="flat" cmpd="sng" algn="ctr">
                  <a:solidFill>
                    <a:srgbClr val="A50E82"/>
                  </a:solidFill>
                  <a:prstDash val="solid"/>
                  <a:round/>
                </a:ln>
                <a:solidFill>
                  <a:srgbClr val="FDADAD"/>
                </a:solidFill>
                <a:effectLst>
                  <a:outerShdw dist="38100" dir="2700000" algn="tl">
                    <a:schemeClr val="accent2"/>
                  </a:outerShdw>
                </a:effectLst>
                <a:latin typeface="Century Gothic" panose="020B0502020202020204" pitchFamily="34" charset="0"/>
                <a:ea typeface="Century Gothic" panose="020B0502020202020204" pitchFamily="34" charset="0"/>
                <a:cs typeface="Tahoma" panose="020B0604030504040204" pitchFamily="34" charset="0"/>
              </a:rPr>
              <a:t> </a:t>
            </a:r>
            <a:r>
              <a:rPr lang="en-US" b="1" dirty="0">
                <a:ln w="6604" cap="flat" cmpd="sng" algn="ctr">
                  <a:solidFill>
                    <a:srgbClr val="FF0000"/>
                  </a:solidFill>
                  <a:prstDash val="solid"/>
                  <a:round/>
                </a:ln>
                <a:solidFill>
                  <a:srgbClr val="FDADAD"/>
                </a:solidFill>
                <a:effectLst>
                  <a:outerShdw dist="38100" dir="2700000" algn="tl">
                    <a:schemeClr val="accent2"/>
                  </a:outerShdw>
                </a:effectLst>
                <a:latin typeface="Century Gothic" panose="020B0502020202020204" pitchFamily="34" charset="0"/>
                <a:ea typeface="Century Gothic" panose="020B0502020202020204" pitchFamily="34" charset="0"/>
                <a:cs typeface="Tahoma" panose="020B0604030504040204" pitchFamily="34" charset="0"/>
              </a:rPr>
              <a:t>Navigating </a:t>
            </a:r>
            <a:r>
              <a:rPr lang="en-US" b="1" dirty="0" err="1">
                <a:ln w="6604" cap="flat" cmpd="sng" algn="ctr">
                  <a:solidFill>
                    <a:srgbClr val="FF0000"/>
                  </a:solidFill>
                  <a:prstDash val="solid"/>
                  <a:round/>
                </a:ln>
                <a:solidFill>
                  <a:srgbClr val="FDADAD"/>
                </a:solidFill>
                <a:effectLst>
                  <a:outerShdw dist="38100" dir="2700000" algn="tl">
                    <a:schemeClr val="accent2"/>
                  </a:outerShdw>
                </a:effectLst>
                <a:latin typeface="Century Gothic" panose="020B0502020202020204" pitchFamily="34" charset="0"/>
                <a:ea typeface="Century Gothic" panose="020B0502020202020204" pitchFamily="34" charset="0"/>
                <a:cs typeface="Tahoma" panose="020B0604030504040204" pitchFamily="34" charset="0"/>
              </a:rPr>
              <a:t>Git</a:t>
            </a:r>
            <a:r>
              <a:rPr lang="en-US" b="1" dirty="0">
                <a:ln w="6604" cap="flat" cmpd="sng" algn="ctr">
                  <a:solidFill>
                    <a:srgbClr val="FF0000"/>
                  </a:solidFill>
                  <a:prstDash val="solid"/>
                  <a:round/>
                </a:ln>
                <a:solidFill>
                  <a:srgbClr val="FDADAD"/>
                </a:solidFill>
                <a:effectLst>
                  <a:outerShdw dist="38100" dir="2700000" algn="tl">
                    <a:schemeClr val="accent2"/>
                  </a:outerShdw>
                </a:effectLst>
                <a:latin typeface="Century Gothic" panose="020B0502020202020204" pitchFamily="34" charset="0"/>
                <a:ea typeface="Century Gothic" panose="020B0502020202020204" pitchFamily="34" charset="0"/>
                <a:cs typeface="Tahoma" panose="020B0604030504040204" pitchFamily="34" charset="0"/>
              </a:rPr>
              <a:t> and </a:t>
            </a:r>
            <a:r>
              <a:rPr lang="en-US" b="1" dirty="0" smtClean="0">
                <a:ln w="6604" cap="flat" cmpd="sng" algn="ctr">
                  <a:solidFill>
                    <a:srgbClr val="FF0000"/>
                  </a:solidFill>
                  <a:prstDash val="solid"/>
                  <a:round/>
                </a:ln>
                <a:solidFill>
                  <a:srgbClr val="FDADAD"/>
                </a:solidFill>
                <a:effectLst>
                  <a:outerShdw dist="38100" dir="2700000" algn="tl">
                    <a:schemeClr val="accent2"/>
                  </a:outerShdw>
                </a:effectLst>
                <a:latin typeface="Century Gothic" panose="020B0502020202020204" pitchFamily="34" charset="0"/>
                <a:ea typeface="Century Gothic" panose="020B0502020202020204" pitchFamily="34" charset="0"/>
                <a:cs typeface="Tahoma" panose="020B0604030504040204" pitchFamily="34" charset="0"/>
              </a:rPr>
              <a:t>GitHub</a:t>
            </a:r>
            <a:endParaRPr lang="en-US" dirty="0"/>
          </a:p>
        </p:txBody>
      </p:sp>
      <p:sp>
        <p:nvSpPr>
          <p:cNvPr id="3" name="Espace réservé du contenu 2"/>
          <p:cNvSpPr>
            <a:spLocks noGrp="1"/>
          </p:cNvSpPr>
          <p:nvPr>
            <p:ph idx="1"/>
          </p:nvPr>
        </p:nvSpPr>
        <p:spPr>
          <a:xfrm>
            <a:off x="237307" y="1574074"/>
            <a:ext cx="8920687" cy="5029200"/>
          </a:xfrm>
        </p:spPr>
        <p:txBody>
          <a:bodyPr>
            <a:normAutofit fontScale="92500" lnSpcReduction="10000"/>
          </a:bodyPr>
          <a:lstStyle/>
          <a:p>
            <a:pPr algn="just">
              <a:buFont typeface="Wingdings" panose="05000000000000000000" pitchFamily="2" charset="2"/>
              <a:buChar char="ü"/>
            </a:pPr>
            <a:r>
              <a:rPr lang="en-US" sz="2100" b="1" dirty="0" err="1">
                <a:ln w="6604" cap="flat" cmpd="sng" algn="ctr">
                  <a:solidFill>
                    <a:srgbClr val="A50E82"/>
                  </a:solidFill>
                  <a:prstDash val="solid"/>
                  <a:round/>
                </a:ln>
                <a:effectLst>
                  <a:outerShdw dist="38100" dir="2700000" algn="tl">
                    <a:schemeClr val="accent2"/>
                  </a:outerShdw>
                </a:effectLst>
                <a:latin typeface="Century Gothic" panose="020B0502020202020204" pitchFamily="34" charset="0"/>
                <a:ea typeface="Century Gothic" panose="020B0502020202020204" pitchFamily="34" charset="0"/>
                <a:cs typeface="Tahoma" panose="020B0604030504040204" pitchFamily="34" charset="0"/>
              </a:rPr>
              <a:t>Git</a:t>
            </a:r>
            <a:r>
              <a:rPr lang="en-US" sz="2100" b="1" dirty="0">
                <a:ln w="6604" cap="flat" cmpd="sng" algn="ctr">
                  <a:solidFill>
                    <a:srgbClr val="A50E82"/>
                  </a:solidFill>
                  <a:prstDash val="solid"/>
                  <a:round/>
                </a:ln>
                <a:effectLst>
                  <a:outerShdw dist="38100" dir="2700000" algn="tl">
                    <a:schemeClr val="accent2"/>
                  </a:outerShdw>
                </a:effectLst>
                <a:latin typeface="Century Gothic" panose="020B0502020202020204" pitchFamily="34" charset="0"/>
                <a:ea typeface="Century Gothic" panose="020B0502020202020204" pitchFamily="34" charset="0"/>
                <a:cs typeface="Tahoma" panose="020B0604030504040204" pitchFamily="34" charset="0"/>
              </a:rPr>
              <a:t>: </a:t>
            </a:r>
            <a:r>
              <a:rPr lang="en-US" sz="2200" dirty="0" err="1" smtClean="0">
                <a:solidFill>
                  <a:schemeClr val="accent2">
                    <a:lumMod val="60000"/>
                    <a:lumOff val="40000"/>
                  </a:schemeClr>
                </a:solidFill>
                <a:effectLst>
                  <a:outerShdw blurRad="38100" dist="19050" dir="2700000" algn="tl">
                    <a:schemeClr val="dk1">
                      <a:alpha val="40000"/>
                    </a:schemeClr>
                  </a:outerShdw>
                </a:effectLst>
              </a:rPr>
              <a:t>Git</a:t>
            </a:r>
            <a:r>
              <a:rPr lang="en-US" sz="2200" dirty="0" smtClean="0">
                <a:solidFill>
                  <a:schemeClr val="accent2">
                    <a:lumMod val="60000"/>
                    <a:lumOff val="40000"/>
                  </a:schemeClr>
                </a:solidFill>
                <a:effectLst>
                  <a:outerShdw blurRad="38100" dist="19050" dir="2700000" algn="tl">
                    <a:schemeClr val="dk1">
                      <a:alpha val="40000"/>
                    </a:schemeClr>
                  </a:outerShdw>
                </a:effectLst>
              </a:rPr>
              <a:t> </a:t>
            </a:r>
            <a:r>
              <a:rPr lang="en-US" sz="2200" dirty="0">
                <a:effectLst>
                  <a:outerShdw blurRad="38100" dist="19050" dir="2700000" algn="tl">
                    <a:schemeClr val="dk1">
                      <a:alpha val="40000"/>
                    </a:schemeClr>
                  </a:outerShdw>
                </a:effectLst>
              </a:rPr>
              <a:t>is a distributed version </a:t>
            </a:r>
            <a:r>
              <a:rPr lang="en-US" sz="2200" dirty="0">
                <a:solidFill>
                  <a:schemeClr val="accent2">
                    <a:lumMod val="60000"/>
                    <a:lumOff val="40000"/>
                  </a:schemeClr>
                </a:solidFill>
                <a:effectLst>
                  <a:outerShdw blurRad="38100" dist="19050" dir="2700000" algn="tl">
                    <a:schemeClr val="dk1">
                      <a:alpha val="40000"/>
                    </a:schemeClr>
                  </a:outerShdw>
                </a:effectLst>
              </a:rPr>
              <a:t>control system </a:t>
            </a:r>
            <a:r>
              <a:rPr lang="en-US" sz="2200" dirty="0">
                <a:effectLst>
                  <a:outerShdw blurRad="38100" dist="19050" dir="2700000" algn="tl">
                    <a:schemeClr val="dk1">
                      <a:alpha val="40000"/>
                    </a:schemeClr>
                  </a:outerShdw>
                </a:effectLst>
              </a:rPr>
              <a:t>that tracks changes in any set of computer files, used for developing source </a:t>
            </a:r>
            <a:r>
              <a:rPr lang="en-US" sz="2200" dirty="0" smtClean="0">
                <a:effectLst>
                  <a:outerShdw blurRad="38100" dist="19050" dir="2700000" algn="tl">
                    <a:schemeClr val="dk1">
                      <a:alpha val="40000"/>
                    </a:schemeClr>
                  </a:outerShdw>
                </a:effectLst>
              </a:rPr>
              <a:t>code </a:t>
            </a:r>
            <a:r>
              <a:rPr lang="en-US" sz="2200" dirty="0">
                <a:effectLst>
                  <a:outerShdw blurRad="38100" dist="19050" dir="2700000" algn="tl">
                    <a:schemeClr val="dk1">
                      <a:alpha val="40000"/>
                    </a:schemeClr>
                  </a:outerShdw>
                </a:effectLst>
              </a:rPr>
              <a:t>during software </a:t>
            </a:r>
            <a:r>
              <a:rPr lang="en-US" sz="2200" dirty="0" smtClean="0">
                <a:effectLst>
                  <a:outerShdw blurRad="38100" dist="19050" dir="2700000" algn="tl">
                    <a:schemeClr val="dk1">
                      <a:alpha val="40000"/>
                    </a:schemeClr>
                  </a:outerShdw>
                </a:effectLst>
              </a:rPr>
              <a:t>development </a:t>
            </a:r>
            <a:r>
              <a:rPr lang="en-US" sz="2200" dirty="0">
                <a:effectLst>
                  <a:outerShdw blurRad="38100" dist="19050" dir="2700000" algn="tl">
                    <a:schemeClr val="dk1">
                      <a:alpha val="40000"/>
                    </a:schemeClr>
                  </a:outerShdw>
                </a:effectLst>
              </a:rPr>
              <a:t>Its </a:t>
            </a:r>
            <a:r>
              <a:rPr lang="en-US" sz="2200" dirty="0" smtClean="0">
                <a:effectLst>
                  <a:outerShdw blurRad="38100" dist="19050" dir="2700000" algn="tl">
                    <a:schemeClr val="dk1">
                      <a:alpha val="40000"/>
                    </a:schemeClr>
                  </a:outerShdw>
                </a:effectLst>
              </a:rPr>
              <a:t>support </a:t>
            </a:r>
            <a:r>
              <a:rPr lang="en-US" sz="2200" dirty="0">
                <a:effectLst>
                  <a:outerShdw blurRad="38100" dist="19050" dir="2700000" algn="tl">
                    <a:schemeClr val="dk1">
                      <a:alpha val="40000"/>
                    </a:schemeClr>
                  </a:outerShdw>
                </a:effectLst>
              </a:rPr>
              <a:t>for distributed, </a:t>
            </a:r>
            <a:r>
              <a:rPr lang="en-US" sz="2200" dirty="0" smtClean="0">
                <a:effectLst>
                  <a:outerShdw blurRad="38100" dist="19050" dir="2700000" algn="tl">
                    <a:schemeClr val="dk1">
                      <a:alpha val="40000"/>
                    </a:schemeClr>
                  </a:outerShdw>
                </a:effectLst>
              </a:rPr>
              <a:t>non-</a:t>
            </a:r>
            <a:r>
              <a:rPr lang="en-US" sz="2200" dirty="0" err="1" smtClean="0">
                <a:effectLst>
                  <a:outerShdw blurRad="38100" dist="19050" dir="2700000" algn="tl">
                    <a:schemeClr val="dk1">
                      <a:alpha val="40000"/>
                    </a:schemeClr>
                  </a:outerShdw>
                </a:effectLst>
              </a:rPr>
              <a:t>linear</a:t>
            </a:r>
            <a:r>
              <a:rPr lang="en-US" sz="2200" dirty="0" err="1">
                <a:effectLst>
                  <a:outerShdw blurRad="38100" dist="19050" dir="2700000" algn="tl">
                    <a:schemeClr val="dk1">
                      <a:alpha val="40000"/>
                    </a:schemeClr>
                  </a:outerShdw>
                </a:effectLst>
              </a:rPr>
              <a:t>goals</a:t>
            </a:r>
            <a:r>
              <a:rPr lang="en-US" sz="2200" dirty="0">
                <a:effectLst>
                  <a:outerShdw blurRad="38100" dist="19050" dir="2700000" algn="tl">
                    <a:schemeClr val="dk1">
                      <a:alpha val="40000"/>
                    </a:schemeClr>
                  </a:outerShdw>
                </a:effectLst>
              </a:rPr>
              <a:t> include speed, data integrity, and </a:t>
            </a:r>
            <a:r>
              <a:rPr lang="en-US" sz="2200" dirty="0" smtClean="0">
                <a:effectLst>
                  <a:outerShdw blurRad="38100" dist="19050" dir="2700000" algn="tl">
                    <a:schemeClr val="dk1">
                      <a:alpha val="40000"/>
                    </a:schemeClr>
                  </a:outerShdw>
                </a:effectLst>
              </a:rPr>
              <a:t> workflows .</a:t>
            </a:r>
          </a:p>
          <a:p>
            <a:pPr marL="342900" lvl="0" indent="-342900">
              <a:lnSpc>
                <a:spcPct val="107000"/>
              </a:lnSpc>
              <a:spcAft>
                <a:spcPts val="800"/>
              </a:spcAft>
              <a:buFont typeface="Wingdings" panose="05000000000000000000" pitchFamily="2" charset="2"/>
              <a:buChar char=""/>
            </a:pPr>
            <a:r>
              <a:rPr lang="en-US" sz="2400" b="1" dirty="0" err="1" smtClean="0">
                <a:ln w="6604" cap="flat" cmpd="sng" algn="ctr">
                  <a:solidFill>
                    <a:srgbClr val="A50E82"/>
                  </a:solidFill>
                  <a:prstDash val="solid"/>
                  <a:round/>
                </a:ln>
                <a:effectLst>
                  <a:outerShdw dist="38100" dir="2700000" algn="tl">
                    <a:schemeClr val="accent2"/>
                  </a:outerShdw>
                </a:effectLst>
                <a:latin typeface="Century Gothic" panose="020B0502020202020204" pitchFamily="34" charset="0"/>
                <a:ea typeface="Century Gothic" panose="020B0502020202020204" pitchFamily="34" charset="0"/>
                <a:cs typeface="Tahoma" panose="020B0604030504040204" pitchFamily="34" charset="0"/>
              </a:rPr>
              <a:t>Github:</a:t>
            </a:r>
            <a:r>
              <a:rPr lang="en-US" sz="2200" dirty="0" err="1">
                <a:solidFill>
                  <a:schemeClr val="accent2">
                    <a:lumMod val="60000"/>
                    <a:lumOff val="40000"/>
                  </a:schemeClr>
                </a:solidFill>
                <a:effectLst>
                  <a:outerShdw blurRad="38100" dist="19050" dir="2700000" algn="tl">
                    <a:schemeClr val="dk1">
                      <a:alpha val="40000"/>
                    </a:schemeClr>
                  </a:outerShdw>
                </a:effectLst>
              </a:rPr>
              <a:t>GitHub</a:t>
            </a:r>
            <a:r>
              <a:rPr lang="en-US" sz="2200" dirty="0">
                <a:effectLst>
                  <a:outerShdw blurRad="38100" dist="19050" dir="2700000" algn="tl">
                    <a:schemeClr val="dk1">
                      <a:alpha val="40000"/>
                    </a:schemeClr>
                  </a:outerShdw>
                </a:effectLst>
              </a:rPr>
              <a:t>, Inc. is an AI-powered </a:t>
            </a:r>
            <a:r>
              <a:rPr lang="en-US" sz="2200" dirty="0">
                <a:solidFill>
                  <a:schemeClr val="accent2">
                    <a:lumMod val="60000"/>
                    <a:lumOff val="40000"/>
                  </a:schemeClr>
                </a:solidFill>
                <a:effectLst>
                  <a:outerShdw blurRad="38100" dist="19050" dir="2700000" algn="tl">
                    <a:schemeClr val="dk1">
                      <a:alpha val="40000"/>
                    </a:schemeClr>
                  </a:outerShdw>
                </a:effectLst>
              </a:rPr>
              <a:t>developer platform </a:t>
            </a:r>
            <a:r>
              <a:rPr lang="en-US" sz="2200" dirty="0">
                <a:effectLst>
                  <a:outerShdw blurRad="38100" dist="19050" dir="2700000" algn="tl">
                    <a:schemeClr val="dk1">
                      <a:alpha val="40000"/>
                    </a:schemeClr>
                  </a:outerShdw>
                </a:effectLst>
              </a:rPr>
              <a:t>that allows developers to create, store, and manage their code. It uses </a:t>
            </a:r>
            <a:r>
              <a:rPr lang="en-US" sz="2200" dirty="0" err="1">
                <a:effectLst>
                  <a:outerShdw blurRad="38100" dist="19050" dir="2700000" algn="tl">
                    <a:schemeClr val="dk1">
                      <a:alpha val="40000"/>
                    </a:schemeClr>
                  </a:outerShdw>
                </a:effectLst>
              </a:rPr>
              <a:t>Git</a:t>
            </a:r>
            <a:r>
              <a:rPr lang="en-US" sz="2200" dirty="0">
                <a:effectLst>
                  <a:outerShdw blurRad="38100" dist="19050" dir="2700000" algn="tl">
                    <a:schemeClr val="dk1">
                      <a:alpha val="40000"/>
                    </a:schemeClr>
                  </a:outerShdw>
                </a:effectLst>
              </a:rPr>
              <a:t> </a:t>
            </a:r>
            <a:r>
              <a:rPr lang="en-US" sz="2200" dirty="0" smtClean="0">
                <a:effectLst>
                  <a:outerShdw blurRad="38100" dist="19050" dir="2700000" algn="tl">
                    <a:schemeClr val="dk1">
                      <a:alpha val="40000"/>
                    </a:schemeClr>
                  </a:outerShdw>
                </a:effectLst>
              </a:rPr>
              <a:t>software.</a:t>
            </a:r>
          </a:p>
          <a:p>
            <a:pPr marL="342900" lvl="0" indent="-342900">
              <a:lnSpc>
                <a:spcPct val="107000"/>
              </a:lnSpc>
              <a:spcAft>
                <a:spcPts val="800"/>
              </a:spcAft>
              <a:buFont typeface="Wingdings" panose="05000000000000000000" pitchFamily="2" charset="2"/>
              <a:buChar char=""/>
            </a:pPr>
            <a:r>
              <a:rPr lang="en-US" b="1" dirty="0">
                <a:ln w="6604" cap="flat" cmpd="sng" algn="ctr">
                  <a:solidFill>
                    <a:srgbClr val="A50E82"/>
                  </a:solidFill>
                  <a:prstDash val="solid"/>
                  <a:round/>
                </a:ln>
                <a:effectLst>
                  <a:outerShdw dist="38100" dir="2700000" algn="tl">
                    <a:schemeClr val="accent2"/>
                  </a:outerShdw>
                </a:effectLst>
                <a:latin typeface="Century Gothic" panose="020B0502020202020204" pitchFamily="34" charset="0"/>
                <a:ea typeface="Century Gothic" panose="020B0502020202020204" pitchFamily="34" charset="0"/>
                <a:cs typeface="Tahoma" panose="020B0604030504040204" pitchFamily="34" charset="0"/>
              </a:rPr>
              <a:t>Impact on Development </a:t>
            </a:r>
            <a:r>
              <a:rPr lang="en-US" b="1" dirty="0" smtClean="0">
                <a:ln w="6604" cap="flat" cmpd="sng" algn="ctr">
                  <a:solidFill>
                    <a:srgbClr val="A50E82"/>
                  </a:solidFill>
                  <a:prstDash val="solid"/>
                  <a:round/>
                </a:ln>
                <a:effectLst>
                  <a:outerShdw dist="38100" dir="2700000" algn="tl">
                    <a:schemeClr val="accent2"/>
                  </a:outerShdw>
                </a:effectLst>
                <a:latin typeface="Century Gothic" panose="020B0502020202020204" pitchFamily="34" charset="0"/>
                <a:ea typeface="Century Gothic" panose="020B0502020202020204" pitchFamily="34" charset="0"/>
                <a:cs typeface="Tahoma" panose="020B0604030504040204" pitchFamily="34" charset="0"/>
              </a:rPr>
              <a:t>Practices:</a:t>
            </a:r>
          </a:p>
          <a:p>
            <a:pPr marL="457200" lvl="0" indent="-457200">
              <a:lnSpc>
                <a:spcPct val="107000"/>
              </a:lnSpc>
              <a:spcAft>
                <a:spcPts val="800"/>
              </a:spcAft>
              <a:buFont typeface="+mj-lt"/>
              <a:buAutoNum type="arabicPeriod"/>
            </a:pPr>
            <a:r>
              <a:rPr lang="en-US" sz="2200" dirty="0">
                <a:effectLst>
                  <a:outerShdw blurRad="38100" dist="19050" dir="2700000" algn="tl">
                    <a:schemeClr val="dk1">
                      <a:alpha val="40000"/>
                    </a:schemeClr>
                  </a:outerShdw>
                </a:effectLst>
              </a:rPr>
              <a:t>Facilitates seamless </a:t>
            </a:r>
            <a:r>
              <a:rPr lang="en-US" sz="2200" dirty="0">
                <a:solidFill>
                  <a:schemeClr val="accent2">
                    <a:lumMod val="60000"/>
                    <a:lumOff val="40000"/>
                  </a:schemeClr>
                </a:solidFill>
                <a:effectLst>
                  <a:outerShdw blurRad="38100" dist="19050" dir="2700000" algn="tl">
                    <a:schemeClr val="dk1">
                      <a:alpha val="40000"/>
                    </a:schemeClr>
                  </a:outerShdw>
                </a:effectLst>
              </a:rPr>
              <a:t>collaboration</a:t>
            </a:r>
            <a:r>
              <a:rPr lang="en-US" sz="2200" dirty="0">
                <a:effectLst>
                  <a:outerShdw blurRad="38100" dist="19050" dir="2700000" algn="tl">
                    <a:schemeClr val="dk1">
                      <a:alpha val="40000"/>
                    </a:schemeClr>
                  </a:outerShdw>
                </a:effectLst>
              </a:rPr>
              <a:t> among developers </a:t>
            </a:r>
            <a:r>
              <a:rPr lang="en-US" sz="2200" dirty="0" smtClean="0">
                <a:effectLst>
                  <a:outerShdw blurRad="38100" dist="19050" dir="2700000" algn="tl">
                    <a:schemeClr val="dk1">
                      <a:alpha val="40000"/>
                    </a:schemeClr>
                  </a:outerShdw>
                </a:effectLst>
              </a:rPr>
              <a:t>worldwide.</a:t>
            </a:r>
          </a:p>
          <a:p>
            <a:pPr marL="457200" lvl="0" indent="-457200">
              <a:lnSpc>
                <a:spcPct val="107000"/>
              </a:lnSpc>
              <a:spcAft>
                <a:spcPts val="800"/>
              </a:spcAft>
              <a:buFont typeface="+mj-lt"/>
              <a:buAutoNum type="arabicPeriod"/>
            </a:pPr>
            <a:r>
              <a:rPr lang="en-US" sz="2200" dirty="0" smtClean="0">
                <a:effectLst>
                  <a:outerShdw blurRad="38100" dist="19050" dir="2700000" algn="tl">
                    <a:schemeClr val="dk1">
                      <a:alpha val="40000"/>
                    </a:schemeClr>
                  </a:outerShdw>
                </a:effectLst>
              </a:rPr>
              <a:t>Enables </a:t>
            </a:r>
            <a:r>
              <a:rPr lang="en-US" sz="2200" dirty="0">
                <a:effectLst>
                  <a:outerShdw blurRad="38100" dist="19050" dir="2700000" algn="tl">
                    <a:schemeClr val="dk1">
                      <a:alpha val="40000"/>
                    </a:schemeClr>
                  </a:outerShdw>
                </a:effectLst>
              </a:rPr>
              <a:t>a structured approach to coding, reducing </a:t>
            </a:r>
            <a:r>
              <a:rPr lang="en-US" sz="2200" dirty="0" smtClean="0">
                <a:effectLst>
                  <a:outerShdw blurRad="38100" dist="19050" dir="2700000" algn="tl">
                    <a:schemeClr val="dk1">
                      <a:alpha val="40000"/>
                    </a:schemeClr>
                  </a:outerShdw>
                </a:effectLst>
              </a:rPr>
              <a:t>conflicts.</a:t>
            </a:r>
          </a:p>
          <a:p>
            <a:pPr marL="457200" lvl="0" indent="-457200">
              <a:lnSpc>
                <a:spcPct val="107000"/>
              </a:lnSpc>
              <a:spcAft>
                <a:spcPts val="800"/>
              </a:spcAft>
              <a:buFont typeface="+mj-lt"/>
              <a:buAutoNum type="arabicPeriod"/>
            </a:pPr>
            <a:r>
              <a:rPr lang="en-US" sz="2000" dirty="0" smtClean="0">
                <a:effectLst>
                  <a:outerShdw blurRad="38100" dist="19050" dir="2700000" algn="tl">
                    <a:schemeClr val="dk1">
                      <a:alpha val="40000"/>
                    </a:schemeClr>
                  </a:outerShdw>
                </a:effectLst>
              </a:rPr>
              <a:t>Collaborative </a:t>
            </a:r>
            <a:r>
              <a:rPr lang="en-US" sz="2000" dirty="0">
                <a:effectLst>
                  <a:outerShdw blurRad="38100" dist="19050" dir="2700000" algn="tl">
                    <a:schemeClr val="dk1">
                      <a:alpha val="40000"/>
                    </a:schemeClr>
                  </a:outerShdw>
                </a:effectLst>
              </a:rPr>
              <a:t>coding with </a:t>
            </a:r>
            <a:r>
              <a:rPr lang="en-US" sz="2000" dirty="0" err="1">
                <a:solidFill>
                  <a:schemeClr val="accent2">
                    <a:lumMod val="60000"/>
                    <a:lumOff val="40000"/>
                  </a:schemeClr>
                </a:solidFill>
                <a:effectLst>
                  <a:outerShdw blurRad="38100" dist="19050" dir="2700000" algn="tl">
                    <a:schemeClr val="dk1">
                      <a:alpha val="40000"/>
                    </a:schemeClr>
                  </a:outerShdw>
                </a:effectLst>
              </a:rPr>
              <a:t>Git</a:t>
            </a:r>
            <a:r>
              <a:rPr lang="en-US" sz="2000" dirty="0">
                <a:solidFill>
                  <a:schemeClr val="accent2">
                    <a:lumMod val="60000"/>
                    <a:lumOff val="40000"/>
                  </a:schemeClr>
                </a:solidFill>
                <a:effectLst>
                  <a:outerShdw blurRad="38100" dist="19050" dir="2700000" algn="tl">
                    <a:schemeClr val="dk1">
                      <a:alpha val="40000"/>
                    </a:schemeClr>
                  </a:outerShdw>
                </a:effectLst>
              </a:rPr>
              <a:t> and GitHub </a:t>
            </a:r>
            <a:r>
              <a:rPr lang="en-US" sz="2000" dirty="0">
                <a:effectLst>
                  <a:outerShdw blurRad="38100" dist="19050" dir="2700000" algn="tl">
                    <a:schemeClr val="dk1">
                      <a:alpha val="40000"/>
                    </a:schemeClr>
                  </a:outerShdw>
                </a:effectLst>
              </a:rPr>
              <a:t>transforms development </a:t>
            </a:r>
            <a:endParaRPr lang="en-US" sz="2000" dirty="0" smtClean="0">
              <a:effectLst>
                <a:outerShdw blurRad="38100" dist="19050" dir="2700000" algn="tl">
                  <a:schemeClr val="dk1">
                    <a:alpha val="40000"/>
                  </a:schemeClr>
                </a:outerShdw>
              </a:effectLst>
            </a:endParaRPr>
          </a:p>
          <a:p>
            <a:pPr marL="0" indent="0">
              <a:lnSpc>
                <a:spcPct val="20000"/>
              </a:lnSpc>
              <a:spcAft>
                <a:spcPts val="800"/>
              </a:spcAft>
              <a:buNone/>
            </a:pPr>
            <a:r>
              <a:rPr lang="en-US" sz="2000" dirty="0" smtClean="0">
                <a:effectLst>
                  <a:outerShdw blurRad="38100" dist="19050" dir="2700000" algn="tl">
                    <a:schemeClr val="dk1">
                      <a:alpha val="40000"/>
                    </a:schemeClr>
                  </a:outerShdw>
                </a:effectLst>
              </a:rPr>
              <a:t>        practices </a:t>
            </a:r>
            <a:r>
              <a:rPr lang="en-US" sz="2000" dirty="0">
                <a:effectLst>
                  <a:outerShdw blurRad="38100" dist="19050" dir="2700000" algn="tl">
                    <a:schemeClr val="dk1">
                      <a:alpha val="40000"/>
                    </a:schemeClr>
                  </a:outerShdw>
                </a:effectLst>
              </a:rPr>
              <a:t>by fostering efficient collaboration and streamlined </a:t>
            </a:r>
            <a:endParaRPr lang="en-US" sz="2000" dirty="0" smtClean="0">
              <a:effectLst>
                <a:outerShdw blurRad="38100" dist="19050" dir="2700000" algn="tl">
                  <a:schemeClr val="dk1">
                    <a:alpha val="40000"/>
                  </a:schemeClr>
                </a:outerShdw>
              </a:effectLst>
            </a:endParaRPr>
          </a:p>
          <a:p>
            <a:pPr marL="0" indent="0">
              <a:lnSpc>
                <a:spcPct val="20000"/>
              </a:lnSpc>
              <a:spcAft>
                <a:spcPts val="800"/>
              </a:spcAft>
              <a:buNone/>
            </a:pPr>
            <a:r>
              <a:rPr lang="en-US" sz="2000" dirty="0" smtClean="0">
                <a:solidFill>
                  <a:schemeClr val="bg1"/>
                </a:solidFill>
                <a:effectLst>
                  <a:outerShdw blurRad="38100" dist="19050" dir="2700000" algn="tl">
                    <a:schemeClr val="dk1">
                      <a:alpha val="40000"/>
                    </a:schemeClr>
                  </a:outerShdw>
                </a:effectLst>
              </a:rPr>
              <a:t>        </a:t>
            </a:r>
            <a:r>
              <a:rPr lang="en-US" sz="2000" dirty="0" smtClean="0">
                <a:effectLst>
                  <a:outerShdw blurRad="38100" dist="19050" dir="2700000" algn="tl">
                    <a:schemeClr val="dk1">
                      <a:alpha val="40000"/>
                    </a:schemeClr>
                  </a:outerShdw>
                </a:effectLst>
              </a:rPr>
              <a:t>workflows among </a:t>
            </a:r>
            <a:r>
              <a:rPr lang="en-US" sz="2000" dirty="0">
                <a:effectLst>
                  <a:outerShdw blurRad="38100" dist="19050" dir="2700000" algn="tl">
                    <a:schemeClr val="dk1">
                      <a:alpha val="40000"/>
                    </a:schemeClr>
                  </a:outerShdw>
                </a:effectLst>
              </a:rPr>
              <a:t>developers</a:t>
            </a:r>
            <a:r>
              <a:rPr lang="en-US" sz="2000" dirty="0" smtClean="0">
                <a:effectLst>
                  <a:outerShdw blurRad="38100" dist="19050" dir="2700000" algn="tl">
                    <a:schemeClr val="dk1">
                      <a:alpha val="40000"/>
                    </a:schemeClr>
                  </a:outerShdw>
                </a:effectLst>
              </a:rPr>
              <a:t>.</a:t>
            </a:r>
            <a:endParaRPr lang="en-US" sz="2000" dirty="0">
              <a:latin typeface="Century Gothic" panose="020B0502020202020204" pitchFamily="34" charset="0"/>
              <a:ea typeface="Century Gothic" panose="020B0502020202020204" pitchFamily="34" charset="0"/>
              <a:cs typeface="Tahoma" panose="020B0604030504040204" pitchFamily="34" charset="0"/>
            </a:endParaRPr>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0253282" y="1779413"/>
            <a:ext cx="1005748" cy="967404"/>
          </a:xfrm>
          <a:prstGeom prst="rect">
            <a:avLst/>
          </a:prstGeom>
        </p:spPr>
      </p:pic>
      <p:pic>
        <p:nvPicPr>
          <p:cNvPr id="5" name="Image 4"/>
          <p:cNvPicPr/>
          <p:nvPr/>
        </p:nvPicPr>
        <p:blipFill>
          <a:blip r:embed="rId3">
            <a:extLst>
              <a:ext uri="{28A0092B-C50C-407E-A947-70E740481C1C}">
                <a14:useLocalDpi xmlns:a14="http://schemas.microsoft.com/office/drawing/2010/main" val="0"/>
              </a:ext>
            </a:extLst>
          </a:blip>
          <a:stretch>
            <a:fillRect/>
          </a:stretch>
        </p:blipFill>
        <p:spPr>
          <a:xfrm>
            <a:off x="10063945" y="2919139"/>
            <a:ext cx="1384422" cy="1290710"/>
          </a:xfrm>
          <a:prstGeom prst="rect">
            <a:avLst/>
          </a:prstGeom>
        </p:spPr>
      </p:pic>
      <p:sp>
        <p:nvSpPr>
          <p:cNvPr id="8" name="Rectangle 7"/>
          <p:cNvSpPr/>
          <p:nvPr/>
        </p:nvSpPr>
        <p:spPr>
          <a:xfrm>
            <a:off x="9157995" y="4451513"/>
            <a:ext cx="2601279" cy="1949287"/>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948715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p:cNvSpPr/>
          <p:nvPr/>
        </p:nvSpPr>
        <p:spPr>
          <a:xfrm>
            <a:off x="4283243" y="0"/>
            <a:ext cx="10347157"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838200" y="239487"/>
            <a:ext cx="6252411" cy="931587"/>
          </a:xfrm>
          <a:noFill/>
          <a:ln>
            <a:noFill/>
          </a:ln>
        </p:spPr>
        <p:style>
          <a:lnRef idx="2">
            <a:schemeClr val="dk1"/>
          </a:lnRef>
          <a:fillRef idx="1">
            <a:schemeClr val="lt1"/>
          </a:fillRef>
          <a:effectRef idx="0">
            <a:schemeClr val="dk1"/>
          </a:effectRef>
          <a:fontRef idx="minor">
            <a:schemeClr val="dk1"/>
          </a:fontRef>
        </p:style>
        <p:txBody>
          <a:bodyPr>
            <a:normAutofit/>
          </a:bodyPr>
          <a:lstStyle/>
          <a:p>
            <a:pPr>
              <a:lnSpc>
                <a:spcPct val="107000"/>
              </a:lnSpc>
              <a:spcAft>
                <a:spcPts val="800"/>
              </a:spcAft>
            </a:pPr>
            <a:r>
              <a:rPr lang="en-US" sz="3600" dirty="0">
                <a:ln w="6604" cap="flat" cmpd="sng" algn="ctr">
                  <a:solidFill>
                    <a:srgbClr val="FF0000"/>
                  </a:solidFill>
                  <a:prstDash val="solid"/>
                  <a:round/>
                </a:ln>
                <a:solidFill>
                  <a:srgbClr val="FDADAD"/>
                </a:solidFill>
                <a:effectLst>
                  <a:outerShdw dist="38100" dir="2700000" algn="tl">
                    <a:schemeClr val="accent2"/>
                  </a:outerShdw>
                </a:effectLst>
                <a:latin typeface="Century Gothic" panose="020B0502020202020204" pitchFamily="34" charset="0"/>
                <a:ea typeface="Century Gothic" panose="020B0502020202020204" pitchFamily="34" charset="0"/>
                <a:cs typeface="Tahoma" panose="020B0604030504040204" pitchFamily="34" charset="0"/>
              </a:rPr>
              <a:t>Web </a:t>
            </a:r>
            <a:r>
              <a:rPr lang="en-US" sz="3600" dirty="0" smtClean="0">
                <a:ln w="6604" cap="flat" cmpd="sng" algn="ctr">
                  <a:solidFill>
                    <a:srgbClr val="FF0000"/>
                  </a:solidFill>
                  <a:prstDash val="solid"/>
                  <a:round/>
                </a:ln>
                <a:solidFill>
                  <a:srgbClr val="FDADAD"/>
                </a:solidFill>
                <a:effectLst>
                  <a:outerShdw dist="38100" dir="2700000" algn="tl">
                    <a:schemeClr val="accent2"/>
                  </a:outerShdw>
                </a:effectLst>
                <a:latin typeface="Century Gothic" panose="020B0502020202020204" pitchFamily="34" charset="0"/>
                <a:ea typeface="Century Gothic" panose="020B0502020202020204" pitchFamily="34" charset="0"/>
                <a:cs typeface="Tahoma" panose="020B0604030504040204" pitchFamily="34" charset="0"/>
              </a:rPr>
              <a:t>Technologies</a:t>
            </a:r>
            <a:endParaRPr lang="en-US" dirty="0"/>
          </a:p>
        </p:txBody>
      </p:sp>
      <p:sp>
        <p:nvSpPr>
          <p:cNvPr id="3" name="Espace réservé du contenu 2"/>
          <p:cNvSpPr>
            <a:spLocks noGrp="1"/>
          </p:cNvSpPr>
          <p:nvPr>
            <p:ph idx="1"/>
          </p:nvPr>
        </p:nvSpPr>
        <p:spPr>
          <a:xfrm>
            <a:off x="838201" y="1331495"/>
            <a:ext cx="7984957" cy="4629378"/>
          </a:xfrm>
          <a:noFill/>
          <a:ln>
            <a:noFill/>
          </a:ln>
        </p:spPr>
        <p:style>
          <a:lnRef idx="2">
            <a:schemeClr val="dk1"/>
          </a:lnRef>
          <a:fillRef idx="1">
            <a:schemeClr val="lt1"/>
          </a:fillRef>
          <a:effectRef idx="0">
            <a:schemeClr val="dk1"/>
          </a:effectRef>
          <a:fontRef idx="minor">
            <a:schemeClr val="dk1"/>
          </a:fontRef>
        </p:style>
        <p:txBody>
          <a:bodyPr>
            <a:normAutofit fontScale="92500" lnSpcReduction="20000"/>
          </a:bodyPr>
          <a:lstStyle/>
          <a:p>
            <a:pPr>
              <a:buFont typeface="Wingdings" panose="05000000000000000000" pitchFamily="2" charset="2"/>
              <a:buChar char="ü"/>
            </a:pPr>
            <a:r>
              <a:rPr lang="en-US" sz="2100" b="1" dirty="0" smtClean="0">
                <a:ln w="6604" cap="flat" cmpd="sng" algn="ctr">
                  <a:solidFill>
                    <a:srgbClr val="A50E82"/>
                  </a:solidFill>
                  <a:prstDash val="solid"/>
                  <a:round/>
                </a:ln>
                <a:solidFill>
                  <a:schemeClr val="tx1"/>
                </a:solidFill>
                <a:effectLst>
                  <a:outerShdw dist="38100" dir="2700000" algn="tl">
                    <a:schemeClr val="accent2"/>
                  </a:outerShdw>
                </a:effectLst>
                <a:latin typeface="Century Gothic" panose="020B0502020202020204" pitchFamily="34" charset="0"/>
                <a:ea typeface="Century Gothic" panose="020B0502020202020204" pitchFamily="34" charset="0"/>
                <a:cs typeface="Tahoma" panose="020B0604030504040204" pitchFamily="34" charset="0"/>
              </a:rPr>
              <a:t>HTML and CSS: </a:t>
            </a:r>
            <a:r>
              <a:rPr lang="en-US" dirty="0" smtClean="0">
                <a:effectLst>
                  <a:outerShdw blurRad="38100" dist="19050" dir="2700000" algn="tl">
                    <a:schemeClr val="dk1">
                      <a:alpha val="40000"/>
                    </a:schemeClr>
                  </a:outerShdw>
                </a:effectLst>
              </a:rPr>
              <a:t>HTML and CSS form the fundamental building blocks of web development:</a:t>
            </a:r>
          </a:p>
          <a:p>
            <a:pPr marL="457200">
              <a:lnSpc>
                <a:spcPct val="107000"/>
              </a:lnSpc>
              <a:spcAft>
                <a:spcPts val="0"/>
              </a:spcAft>
            </a:pPr>
            <a:r>
              <a:rPr lang="en-US" dirty="0" smtClean="0">
                <a:solidFill>
                  <a:srgbClr val="FF0000"/>
                </a:solidFill>
                <a:effectLst>
                  <a:outerShdw blurRad="38100" dist="19050" dir="2700000" algn="tl">
                    <a:schemeClr val="dk1">
                      <a:alpha val="40000"/>
                    </a:schemeClr>
                  </a:outerShdw>
                </a:effectLst>
                <a:latin typeface="Century Gothic" panose="020B0502020202020204" pitchFamily="34" charset="0"/>
                <a:ea typeface="Century Gothic" panose="020B0502020202020204" pitchFamily="34" charset="0"/>
                <a:cs typeface="Tahoma" panose="020B0604030504040204" pitchFamily="34" charset="0"/>
              </a:rPr>
              <a:t>HTML (Hypertext Markup Language): </a:t>
            </a:r>
            <a:r>
              <a:rPr lang="en-US" dirty="0" smtClean="0">
                <a:solidFill>
                  <a:srgbClr val="000000"/>
                </a:solidFill>
                <a:effectLst>
                  <a:outerShdw blurRad="38100" dist="19050" dir="2700000" algn="tl">
                    <a:schemeClr val="dk1">
                      <a:alpha val="40000"/>
                    </a:schemeClr>
                  </a:outerShdw>
                </a:effectLst>
                <a:latin typeface="Century Gothic" panose="020B0502020202020204" pitchFamily="34" charset="0"/>
                <a:ea typeface="Century Gothic" panose="020B0502020202020204" pitchFamily="34" charset="0"/>
                <a:cs typeface="Tahoma" panose="020B0604030504040204" pitchFamily="34" charset="0"/>
              </a:rPr>
              <a:t>Serves as the backbone for structuring web content, utilizing tags to define elements and their relationships within a webpage.</a:t>
            </a:r>
            <a:endParaRPr lang="en-US" sz="1600" dirty="0" smtClean="0">
              <a:effectLst/>
              <a:latin typeface="Century Gothic" panose="020B0502020202020204" pitchFamily="34" charset="0"/>
              <a:ea typeface="Century Gothic" panose="020B0502020202020204" pitchFamily="34" charset="0"/>
              <a:cs typeface="Tahoma" panose="020B0604030504040204" pitchFamily="34" charset="0"/>
            </a:endParaRPr>
          </a:p>
          <a:p>
            <a:pPr marL="457200">
              <a:lnSpc>
                <a:spcPct val="107000"/>
              </a:lnSpc>
              <a:spcAft>
                <a:spcPts val="0"/>
              </a:spcAft>
            </a:pPr>
            <a:r>
              <a:rPr lang="en-US" dirty="0" smtClean="0">
                <a:solidFill>
                  <a:srgbClr val="FF0000"/>
                </a:solidFill>
                <a:effectLst>
                  <a:outerShdw blurRad="38100" dist="19050" dir="2700000" algn="tl">
                    <a:schemeClr val="dk1">
                      <a:alpha val="40000"/>
                    </a:schemeClr>
                  </a:outerShdw>
                </a:effectLst>
                <a:latin typeface="Century Gothic" panose="020B0502020202020204" pitchFamily="34" charset="0"/>
                <a:ea typeface="Century Gothic" panose="020B0502020202020204" pitchFamily="34" charset="0"/>
                <a:cs typeface="Tahoma" panose="020B0604030504040204" pitchFamily="34" charset="0"/>
              </a:rPr>
              <a:t>CSS </a:t>
            </a:r>
            <a:r>
              <a:rPr lang="en-US" dirty="0">
                <a:solidFill>
                  <a:srgbClr val="FF0000"/>
                </a:solidFill>
                <a:effectLst>
                  <a:outerShdw blurRad="38100" dist="19050" dir="2700000" algn="tl">
                    <a:schemeClr val="dk1">
                      <a:alpha val="40000"/>
                    </a:schemeClr>
                  </a:outerShdw>
                </a:effectLst>
                <a:latin typeface="Century Gothic" panose="020B0502020202020204" pitchFamily="34" charset="0"/>
                <a:ea typeface="Century Gothic" panose="020B0502020202020204" pitchFamily="34" charset="0"/>
                <a:cs typeface="Tahoma" panose="020B0604030504040204" pitchFamily="34" charset="0"/>
              </a:rPr>
              <a:t>(Cascading Style Sheets): </a:t>
            </a:r>
            <a:r>
              <a:rPr lang="en-US" dirty="0">
                <a:solidFill>
                  <a:srgbClr val="000000"/>
                </a:solidFill>
                <a:effectLst>
                  <a:outerShdw blurRad="38100" dist="19050" dir="2700000" algn="tl">
                    <a:schemeClr val="dk1">
                      <a:alpha val="40000"/>
                    </a:schemeClr>
                  </a:outerShdw>
                </a:effectLst>
                <a:latin typeface="Century Gothic" panose="020B0502020202020204" pitchFamily="34" charset="0"/>
                <a:ea typeface="Century Gothic" panose="020B0502020202020204" pitchFamily="34" charset="0"/>
                <a:cs typeface="Tahoma" panose="020B0604030504040204" pitchFamily="34" charset="0"/>
              </a:rPr>
              <a:t>Complements HTML by providing styling and presentation options, enhancing the visual appeal and layout of web pages</a:t>
            </a:r>
            <a:r>
              <a:rPr lang="en-US" dirty="0" smtClean="0">
                <a:solidFill>
                  <a:srgbClr val="000000"/>
                </a:solidFill>
                <a:effectLst>
                  <a:outerShdw blurRad="38100" dist="19050" dir="2700000" algn="tl">
                    <a:schemeClr val="dk1">
                      <a:alpha val="40000"/>
                    </a:schemeClr>
                  </a:outerShdw>
                </a:effectLst>
                <a:latin typeface="Century Gothic" panose="020B0502020202020204" pitchFamily="34" charset="0"/>
                <a:ea typeface="Century Gothic" panose="020B0502020202020204" pitchFamily="34" charset="0"/>
                <a:cs typeface="Tahoma" panose="020B0604030504040204" pitchFamily="34" charset="0"/>
              </a:rPr>
              <a:t>.</a:t>
            </a:r>
            <a:endParaRPr lang="en-US" sz="1600" dirty="0">
              <a:effectLst/>
              <a:latin typeface="Century Gothic" panose="020B0502020202020204" pitchFamily="34" charset="0"/>
              <a:ea typeface="Century Gothic" panose="020B0502020202020204" pitchFamily="34" charset="0"/>
              <a:cs typeface="Tahoma" panose="020B0604030504040204" pitchFamily="34" charset="0"/>
            </a:endParaRPr>
          </a:p>
          <a:p>
            <a:pPr marL="457200">
              <a:lnSpc>
                <a:spcPct val="107000"/>
              </a:lnSpc>
              <a:spcAft>
                <a:spcPts val="0"/>
              </a:spcAft>
            </a:pPr>
            <a:r>
              <a:rPr lang="en-US" dirty="0">
                <a:solidFill>
                  <a:srgbClr val="FF0000"/>
                </a:solidFill>
                <a:effectLst>
                  <a:outerShdw blurRad="38100" dist="19050" dir="2700000" algn="tl">
                    <a:schemeClr val="dk1">
                      <a:alpha val="40000"/>
                    </a:schemeClr>
                  </a:outerShdw>
                </a:effectLst>
                <a:latin typeface="Century Gothic" panose="020B0502020202020204" pitchFamily="34" charset="0"/>
                <a:ea typeface="Century Gothic" panose="020B0502020202020204" pitchFamily="34" charset="0"/>
                <a:cs typeface="Tahoma" panose="020B0604030504040204" pitchFamily="34" charset="0"/>
              </a:rPr>
              <a:t>Web Content Design: </a:t>
            </a:r>
            <a:r>
              <a:rPr lang="en-US" dirty="0">
                <a:solidFill>
                  <a:srgbClr val="000000"/>
                </a:solidFill>
                <a:effectLst>
                  <a:outerShdw blurRad="38100" dist="19050" dir="2700000" algn="tl">
                    <a:schemeClr val="dk1">
                      <a:alpha val="40000"/>
                    </a:schemeClr>
                  </a:outerShdw>
                </a:effectLst>
                <a:latin typeface="Century Gothic" panose="020B0502020202020204" pitchFamily="34" charset="0"/>
                <a:ea typeface="Century Gothic" panose="020B0502020202020204" pitchFamily="34" charset="0"/>
                <a:cs typeface="Tahoma" panose="020B0604030504040204" pitchFamily="34" charset="0"/>
              </a:rPr>
              <a:t>HTML defines the content structure, while CSS determines the visual presentation, allowing for flexible and responsive web design</a:t>
            </a:r>
            <a:r>
              <a:rPr lang="en-US" dirty="0" smtClean="0">
                <a:solidFill>
                  <a:srgbClr val="000000"/>
                </a:solidFill>
                <a:effectLst>
                  <a:outerShdw blurRad="38100" dist="19050" dir="2700000" algn="tl">
                    <a:schemeClr val="dk1">
                      <a:alpha val="40000"/>
                    </a:schemeClr>
                  </a:outerShdw>
                </a:effectLst>
                <a:latin typeface="Century Gothic" panose="020B0502020202020204" pitchFamily="34" charset="0"/>
                <a:ea typeface="Century Gothic" panose="020B0502020202020204" pitchFamily="34" charset="0"/>
                <a:cs typeface="Tahoma" panose="020B0604030504040204" pitchFamily="34" charset="0"/>
              </a:rPr>
              <a:t>.</a:t>
            </a:r>
            <a:endParaRPr lang="en-US" sz="1600" dirty="0">
              <a:effectLst/>
              <a:latin typeface="Century Gothic" panose="020B0502020202020204" pitchFamily="34" charset="0"/>
              <a:ea typeface="Century Gothic" panose="020B0502020202020204" pitchFamily="34" charset="0"/>
              <a:cs typeface="Tahoma" panose="020B0604030504040204" pitchFamily="34" charset="0"/>
            </a:endParaRPr>
          </a:p>
          <a:p>
            <a:pPr indent="0">
              <a:lnSpc>
                <a:spcPct val="107000"/>
              </a:lnSpc>
              <a:spcAft>
                <a:spcPts val="800"/>
              </a:spcAft>
              <a:buNone/>
            </a:pPr>
            <a:r>
              <a:rPr lang="en-US" dirty="0">
                <a:solidFill>
                  <a:srgbClr val="000000"/>
                </a:solidFill>
                <a:effectLst>
                  <a:outerShdw blurRad="38100" dist="19050" dir="2700000" algn="tl">
                    <a:schemeClr val="dk1">
                      <a:alpha val="40000"/>
                    </a:schemeClr>
                  </a:outerShdw>
                </a:effectLst>
                <a:latin typeface="Century Gothic" panose="020B0502020202020204" pitchFamily="34" charset="0"/>
                <a:ea typeface="Century Gothic" panose="020B0502020202020204" pitchFamily="34" charset="0"/>
                <a:cs typeface="Tahoma" panose="020B0604030504040204" pitchFamily="34" charset="0"/>
              </a:rPr>
              <a:t>HTML and CSS, as integral components of web development, work in tandem to create visually appealing and well-structured web content.</a:t>
            </a:r>
            <a:endParaRPr lang="en-US" sz="1600" dirty="0">
              <a:effectLst/>
              <a:latin typeface="Century Gothic" panose="020B0502020202020204" pitchFamily="34" charset="0"/>
              <a:ea typeface="Century Gothic" panose="020B0502020202020204" pitchFamily="34" charset="0"/>
              <a:cs typeface="Tahoma" panose="020B0604030504040204" pitchFamily="34" charset="0"/>
            </a:endParaRPr>
          </a:p>
          <a:p>
            <a:pPr marL="0" indent="0">
              <a:buNone/>
            </a:pPr>
            <a:endParaRPr lang="fr-FR" dirty="0" smtClean="0">
              <a:effectLst/>
            </a:endParaRPr>
          </a:p>
        </p:txBody>
      </p:sp>
    </p:spTree>
    <p:extLst>
      <p:ext uri="{BB962C8B-B14F-4D97-AF65-F5344CB8AC3E}">
        <p14:creationId xmlns:p14="http://schemas.microsoft.com/office/powerpoint/2010/main" val="4022139447"/>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Orange roug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Template>
  <TotalTime>608</TotalTime>
  <Words>920</Words>
  <Application>Microsoft Office PowerPoint</Application>
  <PresentationFormat>Grand écran</PresentationFormat>
  <Paragraphs>71</Paragraphs>
  <Slides>11</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11</vt:i4>
      </vt:variant>
    </vt:vector>
  </HeadingPairs>
  <TitlesOfParts>
    <vt:vector size="19" baseType="lpstr">
      <vt:lpstr>Arial</vt:lpstr>
      <vt:lpstr>Bookman Old Style</vt:lpstr>
      <vt:lpstr>Century Gothic</vt:lpstr>
      <vt:lpstr>inherit</vt:lpstr>
      <vt:lpstr>Rockwell</vt:lpstr>
      <vt:lpstr>Tahoma</vt:lpstr>
      <vt:lpstr>Wingdings</vt:lpstr>
      <vt:lpstr>Damask</vt:lpstr>
      <vt:lpstr>Report on Information and Communication Technologies (ICT)</vt:lpstr>
      <vt:lpstr>Table of Contents: </vt:lpstr>
      <vt:lpstr>Introduction:</vt:lpstr>
      <vt:lpstr>Key Technologies in Information and Communications Technology:</vt:lpstr>
      <vt:lpstr>Understanding Google Services and Their Role in Connectivity:</vt:lpstr>
      <vt:lpstr>Présentation PowerPoint</vt:lpstr>
      <vt:lpstr>Embracing Microsoft Tools:</vt:lpstr>
      <vt:lpstr> Navigating Git and GitHub</vt:lpstr>
      <vt:lpstr>Web Technologies</vt:lpstr>
      <vt:lpstr>Conclusion:</vt:lpstr>
      <vt:lpstr>Thanks for reading , best whishes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on Information and Communication Technologies (ICT)</dc:title>
  <dc:creator>Lenovo</dc:creator>
  <cp:lastModifiedBy>Lenovo</cp:lastModifiedBy>
  <cp:revision>42</cp:revision>
  <dcterms:created xsi:type="dcterms:W3CDTF">2024-01-01T17:26:47Z</dcterms:created>
  <dcterms:modified xsi:type="dcterms:W3CDTF">2024-01-02T14:11:02Z</dcterms:modified>
</cp:coreProperties>
</file>