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5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27DE8-57D9-4C29-BC41-603AB99EA622}" v="1" dt="2024-02-25T12:54:13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150" autoAdjust="0"/>
    <p:restoredTop sz="94689" autoAdjust="0"/>
  </p:normalViewPr>
  <p:slideViewPr>
    <p:cSldViewPr snapToGrid="0">
      <p:cViewPr varScale="1">
        <p:scale>
          <a:sx n="112" d="100"/>
          <a:sy n="112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az MOHAMED" userId="b07923abc8a73782" providerId="LiveId" clId="{65827DE8-57D9-4C29-BC41-603AB99EA622}"/>
    <pc:docChg chg="undo redo custSel modSld">
      <pc:chgData name="Mouaz MOHAMED" userId="b07923abc8a73782" providerId="LiveId" clId="{65827DE8-57D9-4C29-BC41-603AB99EA622}" dt="2024-02-26T00:01:56.664" v="418" actId="14100"/>
      <pc:docMkLst>
        <pc:docMk/>
      </pc:docMkLst>
      <pc:sldChg chg="addSp delSp modSp mod">
        <pc:chgData name="Mouaz MOHAMED" userId="b07923abc8a73782" providerId="LiveId" clId="{65827DE8-57D9-4C29-BC41-603AB99EA622}" dt="2024-02-26T00:01:56.664" v="418" actId="14100"/>
        <pc:sldMkLst>
          <pc:docMk/>
          <pc:sldMk cId="4212972582" sldId="258"/>
        </pc:sldMkLst>
        <pc:spChg chg="mod">
          <ac:chgData name="Mouaz MOHAMED" userId="b07923abc8a73782" providerId="LiveId" clId="{65827DE8-57D9-4C29-BC41-603AB99EA622}" dt="2024-02-25T12:45:46.919" v="5" actId="20577"/>
          <ac:spMkLst>
            <pc:docMk/>
            <pc:sldMk cId="4212972582" sldId="258"/>
            <ac:spMk id="4" creationId="{00000000-0000-0000-0000-000000000000}"/>
          </ac:spMkLst>
        </pc:spChg>
        <pc:spChg chg="mod">
          <ac:chgData name="Mouaz MOHAMED" userId="b07923abc8a73782" providerId="LiveId" clId="{65827DE8-57D9-4C29-BC41-603AB99EA622}" dt="2024-02-25T23:53:24.979" v="410" actId="14100"/>
          <ac:spMkLst>
            <pc:docMk/>
            <pc:sldMk cId="4212972582" sldId="258"/>
            <ac:spMk id="14" creationId="{097CD339-9AB4-7276-AA3F-8975F0AE3DC6}"/>
          </ac:spMkLst>
        </pc:spChg>
        <pc:spChg chg="mod">
          <ac:chgData name="Mouaz MOHAMED" userId="b07923abc8a73782" providerId="LiveId" clId="{65827DE8-57D9-4C29-BC41-603AB99EA622}" dt="2024-02-26T00:01:56.664" v="418" actId="14100"/>
          <ac:spMkLst>
            <pc:docMk/>
            <pc:sldMk cId="4212972582" sldId="258"/>
            <ac:spMk id="15" creationId="{3BADAB9D-4FB6-A5E6-EF46-91F38615D13A}"/>
          </ac:spMkLst>
        </pc:spChg>
        <pc:spChg chg="mod">
          <ac:chgData name="Mouaz MOHAMED" userId="b07923abc8a73782" providerId="LiveId" clId="{65827DE8-57D9-4C29-BC41-603AB99EA622}" dt="2024-02-25T23:53:31.928" v="412" actId="14100"/>
          <ac:spMkLst>
            <pc:docMk/>
            <pc:sldMk cId="4212972582" sldId="258"/>
            <ac:spMk id="16" creationId="{FB842E54-A41A-ECCA-09E1-FB29C0DE4DFC}"/>
          </ac:spMkLst>
        </pc:spChg>
        <pc:spChg chg="mod">
          <ac:chgData name="Mouaz MOHAMED" userId="b07923abc8a73782" providerId="LiveId" clId="{65827DE8-57D9-4C29-BC41-603AB99EA622}" dt="2024-02-25T23:45:45.534" v="408" actId="1076"/>
          <ac:spMkLst>
            <pc:docMk/>
            <pc:sldMk cId="4212972582" sldId="258"/>
            <ac:spMk id="19" creationId="{21C604EF-32A3-42D7-8586-5D643B7D12C1}"/>
          </ac:spMkLst>
        </pc:spChg>
        <pc:spChg chg="add mod">
          <ac:chgData name="Mouaz MOHAMED" userId="b07923abc8a73782" providerId="LiveId" clId="{65827DE8-57D9-4C29-BC41-603AB99EA622}" dt="2024-02-25T23:45:45.534" v="408" actId="1076"/>
          <ac:spMkLst>
            <pc:docMk/>
            <pc:sldMk cId="4212972582" sldId="258"/>
            <ac:spMk id="20" creationId="{B6842DB3-DE41-F288-10E0-A46E6D44AA55}"/>
          </ac:spMkLst>
        </pc:spChg>
        <pc:spChg chg="mod">
          <ac:chgData name="Mouaz MOHAMED" userId="b07923abc8a73782" providerId="LiveId" clId="{65827DE8-57D9-4C29-BC41-603AB99EA622}" dt="2024-02-26T00:01:49.408" v="416" actId="14100"/>
          <ac:spMkLst>
            <pc:docMk/>
            <pc:sldMk cId="4212972582" sldId="258"/>
            <ac:spMk id="21" creationId="{15CEA15C-8C59-4D2F-8040-B72EEAE6FB4A}"/>
          </ac:spMkLst>
        </pc:spChg>
        <pc:spChg chg="mod">
          <ac:chgData name="Mouaz MOHAMED" userId="b07923abc8a73782" providerId="LiveId" clId="{65827DE8-57D9-4C29-BC41-603AB99EA622}" dt="2024-02-25T23:45:45.534" v="408" actId="1076"/>
          <ac:spMkLst>
            <pc:docMk/>
            <pc:sldMk cId="4212972582" sldId="258"/>
            <ac:spMk id="32" creationId="{05E740D1-0BDB-44A7-8B44-8DBC24EE1D85}"/>
          </ac:spMkLst>
        </pc:spChg>
        <pc:spChg chg="mod">
          <ac:chgData name="Mouaz MOHAMED" userId="b07923abc8a73782" providerId="LiveId" clId="{65827DE8-57D9-4C29-BC41-603AB99EA622}" dt="2024-02-25T23:45:45.534" v="408" actId="1076"/>
          <ac:spMkLst>
            <pc:docMk/>
            <pc:sldMk cId="4212972582" sldId="258"/>
            <ac:spMk id="44" creationId="{3BC4C1BA-CE0F-95A0-5B40-113F092AB60D}"/>
          </ac:spMkLst>
        </pc:spChg>
        <pc:spChg chg="mod">
          <ac:chgData name="Mouaz MOHAMED" userId="b07923abc8a73782" providerId="LiveId" clId="{65827DE8-57D9-4C29-BC41-603AB99EA622}" dt="2024-02-25T23:45:45.534" v="408" actId="1076"/>
          <ac:spMkLst>
            <pc:docMk/>
            <pc:sldMk cId="4212972582" sldId="258"/>
            <ac:spMk id="46" creationId="{59583D53-5481-24C4-199A-AAE003217D08}"/>
          </ac:spMkLst>
        </pc:spChg>
        <pc:spChg chg="mod">
          <ac:chgData name="Mouaz MOHAMED" userId="b07923abc8a73782" providerId="LiveId" clId="{65827DE8-57D9-4C29-BC41-603AB99EA622}" dt="2024-02-25T23:45:45.534" v="408" actId="1076"/>
          <ac:spMkLst>
            <pc:docMk/>
            <pc:sldMk cId="4212972582" sldId="258"/>
            <ac:spMk id="145" creationId="{2DFE5D8E-5B49-83D7-CC79-596DEC02560F}"/>
          </ac:spMkLst>
        </pc:spChg>
        <pc:picChg chg="mod">
          <ac:chgData name="Mouaz MOHAMED" userId="b07923abc8a73782" providerId="LiveId" clId="{65827DE8-57D9-4C29-BC41-603AB99EA622}" dt="2024-02-25T23:45:45.534" v="408" actId="1076"/>
          <ac:picMkLst>
            <pc:docMk/>
            <pc:sldMk cId="4212972582" sldId="258"/>
            <ac:picMk id="37" creationId="{E1C8AA10-096F-B29B-3215-32F915B7E110}"/>
          </ac:picMkLst>
        </pc:picChg>
        <pc:picChg chg="mod">
          <ac:chgData name="Mouaz MOHAMED" userId="b07923abc8a73782" providerId="LiveId" clId="{65827DE8-57D9-4C29-BC41-603AB99EA622}" dt="2024-02-25T23:45:45.534" v="408" actId="1076"/>
          <ac:picMkLst>
            <pc:docMk/>
            <pc:sldMk cId="4212972582" sldId="258"/>
            <ac:picMk id="39" creationId="{A6EE07CE-7BDE-D867-E47E-3ED09130FDFB}"/>
          </ac:picMkLst>
        </pc:picChg>
        <pc:picChg chg="mod">
          <ac:chgData name="Mouaz MOHAMED" userId="b07923abc8a73782" providerId="LiveId" clId="{65827DE8-57D9-4C29-BC41-603AB99EA622}" dt="2024-02-25T23:45:45.534" v="408" actId="1076"/>
          <ac:picMkLst>
            <pc:docMk/>
            <pc:sldMk cId="4212972582" sldId="258"/>
            <ac:picMk id="41" creationId="{2EE11748-3A80-0490-83D5-F869310E916E}"/>
          </ac:picMkLst>
        </pc:picChg>
        <pc:picChg chg="mod">
          <ac:chgData name="Mouaz MOHAMED" userId="b07923abc8a73782" providerId="LiveId" clId="{65827DE8-57D9-4C29-BC41-603AB99EA622}" dt="2024-02-25T23:45:45.534" v="408" actId="1076"/>
          <ac:picMkLst>
            <pc:docMk/>
            <pc:sldMk cId="4212972582" sldId="258"/>
            <ac:picMk id="43" creationId="{47C9B0B2-B5BE-A256-ACBE-F0CDF3292CB4}"/>
          </ac:picMkLst>
        </pc:picChg>
        <pc:cxnChg chg="mod">
          <ac:chgData name="Mouaz MOHAMED" userId="b07923abc8a73782" providerId="LiveId" clId="{65827DE8-57D9-4C29-BC41-603AB99EA622}" dt="2024-02-25T23:53:36.522" v="413" actId="14100"/>
          <ac:cxnSpMkLst>
            <pc:docMk/>
            <pc:sldMk cId="4212972582" sldId="258"/>
            <ac:cxnSpMk id="2" creationId="{B7EDF32C-5D1D-63B8-528C-52AD541E63FD}"/>
          </ac:cxnSpMkLst>
        </pc:cxnChg>
        <pc:cxnChg chg="add 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18" creationId="{EC7CF5E7-A714-2C7B-F9DE-E342464C5CD1}"/>
          </ac:cxnSpMkLst>
        </pc:cxnChg>
        <pc:cxnChg chg="add 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24" creationId="{2BA1314F-8EC7-64FB-350B-49415A3D94E9}"/>
          </ac:cxnSpMkLst>
        </pc:cxnChg>
        <pc:cxnChg chg="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36" creationId="{1DE0112F-791B-49A1-8CD8-15FA7DC6F17B}"/>
          </ac:cxnSpMkLst>
        </pc:cxnChg>
        <pc:cxnChg chg="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45" creationId="{A42F8F87-F215-3F8F-7714-66590E0EBFFE}"/>
          </ac:cxnSpMkLst>
        </pc:cxnChg>
        <pc:cxnChg chg="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49" creationId="{88C5FB59-79BD-402C-B020-CAA59D615CC0}"/>
          </ac:cxnSpMkLst>
        </pc:cxnChg>
        <pc:cxnChg chg="del mod">
          <ac:chgData name="Mouaz MOHAMED" userId="b07923abc8a73782" providerId="LiveId" clId="{65827DE8-57D9-4C29-BC41-603AB99EA622}" dt="2024-02-25T12:51:02.911" v="242" actId="478"/>
          <ac:cxnSpMkLst>
            <pc:docMk/>
            <pc:sldMk cId="4212972582" sldId="258"/>
            <ac:cxnSpMk id="51" creationId="{356C6E43-3D53-0C9E-8AE2-2DE4A64B4BB2}"/>
          </ac:cxnSpMkLst>
        </pc:cxnChg>
        <pc:cxnChg chg="del mod">
          <ac:chgData name="Mouaz MOHAMED" userId="b07923abc8a73782" providerId="LiveId" clId="{65827DE8-57D9-4C29-BC41-603AB99EA622}" dt="2024-02-25T12:51:05.447" v="243" actId="478"/>
          <ac:cxnSpMkLst>
            <pc:docMk/>
            <pc:sldMk cId="4212972582" sldId="258"/>
            <ac:cxnSpMk id="69" creationId="{C17AF13A-47E0-761D-8CEB-A5FBAB5AAA6A}"/>
          </ac:cxnSpMkLst>
        </pc:cxnChg>
        <pc:cxnChg chg="del mod">
          <ac:chgData name="Mouaz MOHAMED" userId="b07923abc8a73782" providerId="LiveId" clId="{65827DE8-57D9-4C29-BC41-603AB99EA622}" dt="2024-02-25T12:50:54.807" v="241" actId="478"/>
          <ac:cxnSpMkLst>
            <pc:docMk/>
            <pc:sldMk cId="4212972582" sldId="258"/>
            <ac:cxnSpMk id="72" creationId="{00BEF4BF-4866-3261-19D8-A1A64D711C57}"/>
          </ac:cxnSpMkLst>
        </pc:cxnChg>
        <pc:cxnChg chg="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91" creationId="{B35D5690-BFCA-41DE-B9BF-84E7D1879E88}"/>
          </ac:cxnSpMkLst>
        </pc:cxnChg>
        <pc:cxnChg chg="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93" creationId="{C918219C-ED8A-41E2-A454-104913D38EB4}"/>
          </ac:cxnSpMkLst>
        </pc:cxnChg>
        <pc:cxnChg chg="mod">
          <ac:chgData name="Mouaz MOHAMED" userId="b07923abc8a73782" providerId="LiveId" clId="{65827DE8-57D9-4C29-BC41-603AB99EA622}" dt="2024-02-25T23:53:40.728" v="414" actId="14100"/>
          <ac:cxnSpMkLst>
            <pc:docMk/>
            <pc:sldMk cId="4212972582" sldId="258"/>
            <ac:cxnSpMk id="94" creationId="{B8E21438-ACE0-4CD2-8E73-C228CB6D61DE}"/>
          </ac:cxnSpMkLst>
        </pc:cxnChg>
        <pc:cxnChg chg="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95" creationId="{FCD738FB-F9A6-466C-BE09-07B3386B1F50}"/>
          </ac:cxnSpMkLst>
        </pc:cxnChg>
        <pc:cxnChg chg="mod">
          <ac:chgData name="Mouaz MOHAMED" userId="b07923abc8a73782" providerId="LiveId" clId="{65827DE8-57D9-4C29-BC41-603AB99EA622}" dt="2024-02-25T23:45:45.534" v="408" actId="1076"/>
          <ac:cxnSpMkLst>
            <pc:docMk/>
            <pc:sldMk cId="4212972582" sldId="258"/>
            <ac:cxnSpMk id="99" creationId="{67799EAF-F8D9-4832-85BE-85588AE221F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EB6F786D-919B-4EF5-BD44-C01ABFF51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3CE706-A491-407B-8A3C-1E1B38E3BE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2BFAB7-1F38-499E-BA75-C11E89521510}" type="datetime1">
              <a:rPr lang="fr-FR" smtClean="0"/>
              <a:t>26/02/2024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EB2EC7-06AC-483D-9F0F-8513034635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165677-A8C6-4167-BD6B-72F4BE86DE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D49346E-4525-4E9D-8817-A0F329044F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8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F766-45FB-491B-9CD2-C6F8259E56DA}" type="datetime1">
              <a:rPr lang="fr-FR" smtClean="0"/>
              <a:pPr/>
              <a:t>26/02/2024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A180B81-AA4E-4B75-A7A4-FD12E7A9A81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1628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A180B81-AA4E-4B75-A7A4-FD12E7A9A81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67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rtl="0"/>
            <a:fld id="{FC26D3DF-5FA6-4DA8-9D57-40E9A18E8F6A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54014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1924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76484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51230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760277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57514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44741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355CA14-E9C5-4E25-B1D0-FD2C53657839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16690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11A97F-EEC5-45CD-8E23-C13F265AB281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751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6739753-3CF9-456C-9D42-439B04A7E969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5615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628812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10412F-D75F-4064-9BF6-FDEFB2D3EC20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03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586259-106E-4B25-AD09-2BDF3F793D80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517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37732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DA8116-77AF-4051-BA11-45F30C37F983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74116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74BCB2B-5F4B-47D6-B8C3-F775F882FBDE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6963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4802224-9A4B-4AEB-A218-333CD262D314}" type="datetime1">
              <a:rPr lang="fr-FR" noProof="0" smtClean="0"/>
              <a:t>26/02/2024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057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C4B81B-6207-47F3-A930-3CDE648A0D16}" type="datetime1">
              <a:rPr lang="fr-FR" noProof="0" smtClean="0"/>
              <a:t>26/02/2024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66EA62-41C5-4F9A-A915-5B0BC739C92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7729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6" r:id="rId1"/>
    <p:sldLayoutId id="2147484507" r:id="rId2"/>
    <p:sldLayoutId id="2147484508" r:id="rId3"/>
    <p:sldLayoutId id="2147484509" r:id="rId4"/>
    <p:sldLayoutId id="2147484510" r:id="rId5"/>
    <p:sldLayoutId id="2147484511" r:id="rId6"/>
    <p:sldLayoutId id="2147484512" r:id="rId7"/>
    <p:sldLayoutId id="2147484513" r:id="rId8"/>
    <p:sldLayoutId id="2147484514" r:id="rId9"/>
    <p:sldLayoutId id="2147484515" r:id="rId10"/>
    <p:sldLayoutId id="2147484516" r:id="rId11"/>
    <p:sldLayoutId id="2147484517" r:id="rId12"/>
    <p:sldLayoutId id="2147484518" r:id="rId13"/>
    <p:sldLayoutId id="2147484519" r:id="rId14"/>
    <p:sldLayoutId id="2147484520" r:id="rId15"/>
    <p:sldLayoutId id="2147484521" r:id="rId16"/>
    <p:sldLayoutId id="21474845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 : Coude 35">
            <a:extLst>
              <a:ext uri="{FF2B5EF4-FFF2-40B4-BE49-F238E27FC236}">
                <a16:creationId xmlns:a16="http://schemas.microsoft.com/office/drawing/2014/main" id="{1DE0112F-791B-49A1-8CD8-15FA7DC6F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4991134" y="2351397"/>
            <a:ext cx="1547783" cy="3249740"/>
          </a:xfrm>
          <a:prstGeom prst="bentConnector3">
            <a:avLst>
              <a:gd name="adj1" fmla="val 795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 : Coude 48">
            <a:extLst>
              <a:ext uri="{FF2B5EF4-FFF2-40B4-BE49-F238E27FC236}">
                <a16:creationId xmlns:a16="http://schemas.microsoft.com/office/drawing/2014/main" id="{88C5FB59-79BD-402C-B020-CAA59D615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8194250" y="2398018"/>
            <a:ext cx="1547783" cy="3156493"/>
          </a:xfrm>
          <a:prstGeom prst="bentConnector3">
            <a:avLst>
              <a:gd name="adj1" fmla="val 795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35D5690-BFCA-41DE-B9BF-84E7D1879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31075" y="4426987"/>
            <a:ext cx="0" cy="3211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918219C-ED8A-41E2-A454-104913D38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09489" y="3196438"/>
            <a:ext cx="0" cy="3211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B8E21438-ACE0-4CD2-8E73-C228CB6D6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79328" y="4435881"/>
            <a:ext cx="1" cy="304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FCD738FB-F9A6-466C-BE09-07B3386B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49627" y="4435881"/>
            <a:ext cx="0" cy="3211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7799EAF-F8D9-4832-85BE-85588AE22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5" idx="1"/>
            <a:endCxn id="32" idx="3"/>
          </p:cNvCxnSpPr>
          <p:nvPr/>
        </p:nvCxnSpPr>
        <p:spPr>
          <a:xfrm flipH="1">
            <a:off x="6702648" y="3717218"/>
            <a:ext cx="1412841" cy="5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88805" y="2543915"/>
            <a:ext cx="2939030" cy="1467326"/>
          </a:xfrm>
        </p:spPr>
        <p:txBody>
          <a:bodyPr lIns="0" tIns="0" rIns="0" bIns="0" rtlCol="0">
            <a:noAutofit/>
          </a:bodyPr>
          <a:lstStyle/>
          <a:p>
            <a:pPr algn="ctr" rtl="0"/>
            <a:r>
              <a:rPr lang="fr-FR" sz="3350" spc="-150" dirty="0">
                <a:solidFill>
                  <a:schemeClr val="bg1"/>
                </a:solidFill>
              </a:rPr>
              <a:t>Organigramme</a:t>
            </a:r>
            <a:br>
              <a:rPr lang="fr-FR" sz="3350" spc="-150" dirty="0">
                <a:solidFill>
                  <a:schemeClr val="bg1"/>
                </a:solidFill>
              </a:rPr>
            </a:br>
            <a:r>
              <a:rPr lang="fr-FR" sz="3350" spc="-150" dirty="0">
                <a:solidFill>
                  <a:schemeClr val="bg1"/>
                </a:solidFill>
              </a:rPr>
              <a:t>DE </a:t>
            </a:r>
            <a:r>
              <a:rPr lang="fr-FR" sz="3350" spc="-150" dirty="0" err="1">
                <a:solidFill>
                  <a:schemeClr val="bg1"/>
                </a:solidFill>
              </a:rPr>
              <a:t>TIqtec</a:t>
            </a:r>
            <a:endParaRPr lang="fr-FR" sz="3350" spc="-150" dirty="0">
              <a:solidFill>
                <a:schemeClr val="bg1"/>
              </a:solidFill>
            </a:endParaRPr>
          </a:p>
        </p:txBody>
      </p:sp>
      <p:sp>
        <p:nvSpPr>
          <p:cNvPr id="19" name="Rectangle 18" descr="Niveau de hiérarchie 1">
            <a:extLst>
              <a:ext uri="{FF2B5EF4-FFF2-40B4-BE49-F238E27FC236}">
                <a16:creationId xmlns:a16="http://schemas.microsoft.com/office/drawing/2014/main" id="{21C604EF-32A3-42D7-8586-5D643B7D12C1}"/>
              </a:ext>
            </a:extLst>
          </p:cNvPr>
          <p:cNvSpPr/>
          <p:nvPr/>
        </p:nvSpPr>
        <p:spPr>
          <a:xfrm>
            <a:off x="4827402" y="2776943"/>
            <a:ext cx="5124986" cy="425431"/>
          </a:xfrm>
          <a:prstGeom prst="rect">
            <a:avLst/>
          </a:prstGeom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 err="1">
                <a:latin typeface="+mj-lt"/>
              </a:rPr>
              <a:t>Mujeebur</a:t>
            </a:r>
            <a:r>
              <a:rPr lang="fr-FR" sz="1300" b="1" dirty="0">
                <a:latin typeface="+mj-lt"/>
              </a:rPr>
              <a:t> RAHAMAN</a:t>
            </a:r>
            <a:br>
              <a:rPr lang="fr-FR" sz="1300" kern="1200" dirty="0">
                <a:latin typeface="+mj-lt"/>
              </a:rPr>
            </a:br>
            <a:r>
              <a:rPr lang="fr-FR" sz="1300" dirty="0"/>
              <a:t>Co-Fondateur / Président</a:t>
            </a:r>
          </a:p>
        </p:txBody>
      </p:sp>
      <p:sp>
        <p:nvSpPr>
          <p:cNvPr id="32" name="Rectangle 31" descr="Niveau inférieur dans la hiérarchie">
            <a:extLst>
              <a:ext uri="{FF2B5EF4-FFF2-40B4-BE49-F238E27FC236}">
                <a16:creationId xmlns:a16="http://schemas.microsoft.com/office/drawing/2014/main" id="{05E740D1-0BDB-44A7-8B44-8DBC24EE1D85}"/>
              </a:ext>
            </a:extLst>
          </p:cNvPr>
          <p:cNvSpPr/>
          <p:nvPr/>
        </p:nvSpPr>
        <p:spPr>
          <a:xfrm>
            <a:off x="4827403" y="3433093"/>
            <a:ext cx="1875245" cy="5797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spcFirstLastPara="0" vert="horz" wrap="square" lIns="8255" tIns="8255" rIns="8255" bIns="8255" numCol="1" spcCol="1270" rtlCol="0" anchor="ctr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latin typeface="+mj-lt"/>
              </a:rPr>
              <a:t>Mehdi CHAABANE</a:t>
            </a:r>
            <a:br>
              <a:rPr lang="fr-FR" sz="1300" kern="1200" dirty="0">
                <a:latin typeface="+mj-lt"/>
              </a:rPr>
            </a:br>
            <a:r>
              <a:rPr lang="fr-FR" sz="1300" dirty="0"/>
              <a:t>Co-Fondateur / Directeur Général</a:t>
            </a:r>
          </a:p>
        </p:txBody>
      </p:sp>
      <p:sp>
        <p:nvSpPr>
          <p:cNvPr id="137" name="Zone de texte 136">
            <a:extLst>
              <a:ext uri="{FF2B5EF4-FFF2-40B4-BE49-F238E27FC236}">
                <a16:creationId xmlns:a16="http://schemas.microsoft.com/office/drawing/2014/main" id="{2565F47F-143D-4D26-B25E-D216B9C37062}"/>
              </a:ext>
            </a:extLst>
          </p:cNvPr>
          <p:cNvSpPr txBox="1"/>
          <p:nvPr/>
        </p:nvSpPr>
        <p:spPr>
          <a:xfrm>
            <a:off x="10819026" y="6214533"/>
            <a:ext cx="588109" cy="145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rtl="0"/>
            <a:r>
              <a:rPr lang="fr-FR" sz="900" dirty="0"/>
              <a:t>International</a:t>
            </a:r>
          </a:p>
        </p:txBody>
      </p:sp>
      <p:sp>
        <p:nvSpPr>
          <p:cNvPr id="14" name="Rectangle 20" descr="Niveau de hiérarchie 3 Article 1">
            <a:extLst>
              <a:ext uri="{FF2B5EF4-FFF2-40B4-BE49-F238E27FC236}">
                <a16:creationId xmlns:a16="http://schemas.microsoft.com/office/drawing/2014/main" id="{097CD339-9AB4-7276-AA3F-8975F0AE3DC6}"/>
              </a:ext>
            </a:extLst>
          </p:cNvPr>
          <p:cNvSpPr/>
          <p:nvPr/>
        </p:nvSpPr>
        <p:spPr>
          <a:xfrm>
            <a:off x="5930360" y="4740001"/>
            <a:ext cx="1297938" cy="8915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solidFill>
                  <a:schemeClr val="tx1"/>
                </a:solidFill>
                <a:latin typeface="+mj-lt"/>
              </a:rPr>
              <a:t>RESPONSABLES</a:t>
            </a:r>
            <a:endParaRPr lang="fr-FR" sz="1300" b="1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COMMERCIAL</a:t>
            </a:r>
          </a:p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(FREELANCE)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E1C8AA10-096F-B29B-3215-32F915B7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027" y="4262236"/>
            <a:ext cx="559744" cy="559744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A6EE07CE-7BDE-D867-E47E-3ED09130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240" y="4186032"/>
            <a:ext cx="319163" cy="319163"/>
          </a:xfrm>
          <a:prstGeom prst="rect">
            <a:avLst/>
          </a:prstGeom>
        </p:spPr>
      </p:pic>
      <p:sp>
        <p:nvSpPr>
          <p:cNvPr id="21" name="Rectangle 20" descr="Niveau de hiérarchie 3 Article 1">
            <a:extLst>
              <a:ext uri="{FF2B5EF4-FFF2-40B4-BE49-F238E27FC236}">
                <a16:creationId xmlns:a16="http://schemas.microsoft.com/office/drawing/2014/main" id="{15CEA15C-8C59-4D2F-8040-B72EEAE6FB4A}"/>
              </a:ext>
            </a:extLst>
          </p:cNvPr>
          <p:cNvSpPr/>
          <p:nvPr/>
        </p:nvSpPr>
        <p:spPr>
          <a:xfrm>
            <a:off x="4114152" y="4748153"/>
            <a:ext cx="1509350" cy="81690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solidFill>
                  <a:schemeClr val="tx1"/>
                </a:solidFill>
                <a:latin typeface="+mj-lt"/>
              </a:rPr>
              <a:t>PROJECT MANAGER</a:t>
            </a:r>
          </a:p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solidFill>
                  <a:schemeClr val="tx1"/>
                </a:solidFill>
                <a:latin typeface="+mj-lt"/>
              </a:rPr>
              <a:t>(SOUS-TRAITANTS)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EE11748-3A80-0490-83D5-F869310E9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388" y="4179163"/>
            <a:ext cx="375624" cy="417301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7C9B0B2-B5BE-A256-ACBE-F0CDF329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798" y="4175710"/>
            <a:ext cx="567228" cy="646270"/>
          </a:xfrm>
          <a:prstGeom prst="rect">
            <a:avLst/>
          </a:prstGeom>
        </p:spPr>
      </p:pic>
      <p:sp>
        <p:nvSpPr>
          <p:cNvPr id="16" name="Rectangle 20" descr="Niveau de hiérarchie 3 Article 1">
            <a:extLst>
              <a:ext uri="{FF2B5EF4-FFF2-40B4-BE49-F238E27FC236}">
                <a16:creationId xmlns:a16="http://schemas.microsoft.com/office/drawing/2014/main" id="{FB842E54-A41A-ECCA-09E1-FB29C0DE4DFC}"/>
              </a:ext>
            </a:extLst>
          </p:cNvPr>
          <p:cNvSpPr/>
          <p:nvPr/>
        </p:nvSpPr>
        <p:spPr>
          <a:xfrm>
            <a:off x="7632846" y="4742519"/>
            <a:ext cx="1261933" cy="8915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solidFill>
                  <a:schemeClr val="tx1"/>
                </a:solidFill>
                <a:latin typeface="+mj-lt"/>
              </a:rPr>
              <a:t>RESPONSABLES</a:t>
            </a:r>
          </a:p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MARKETIN</a:t>
            </a:r>
            <a:r>
              <a:rPr lang="fr-FR" sz="1300" b="1" dirty="0">
                <a:solidFill>
                  <a:schemeClr val="tx1"/>
                </a:solidFill>
                <a:latin typeface="+mj-lt"/>
              </a:rPr>
              <a:t>G</a:t>
            </a:r>
          </a:p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solidFill>
                  <a:schemeClr val="tx1"/>
                </a:solidFill>
                <a:latin typeface="+mj-lt"/>
              </a:rPr>
              <a:t>(FREELANCE)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4" name="Rectangle 20" descr="Niveau de hiérarchie 3 Article 1">
            <a:extLst>
              <a:ext uri="{FF2B5EF4-FFF2-40B4-BE49-F238E27FC236}">
                <a16:creationId xmlns:a16="http://schemas.microsoft.com/office/drawing/2014/main" id="{3BC4C1BA-CE0F-95A0-5B40-113F092AB60D}"/>
              </a:ext>
            </a:extLst>
          </p:cNvPr>
          <p:cNvSpPr/>
          <p:nvPr/>
        </p:nvSpPr>
        <p:spPr>
          <a:xfrm>
            <a:off x="4741761" y="1251477"/>
            <a:ext cx="1188000" cy="1292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solidFill>
                  <a:schemeClr val="tx1"/>
                </a:solidFill>
                <a:latin typeface="+mj-lt"/>
              </a:rPr>
              <a:t>Mouaz MOHAMED</a:t>
            </a:r>
            <a:br>
              <a:rPr lang="fr-FR" sz="1300" kern="1200" dirty="0">
                <a:solidFill>
                  <a:schemeClr val="tx1"/>
                </a:solidFill>
                <a:latin typeface="+mj-lt"/>
              </a:rPr>
            </a:br>
            <a:r>
              <a:rPr lang="fr-FR" sz="1300" kern="1200" dirty="0">
                <a:solidFill>
                  <a:schemeClr val="tx1"/>
                </a:solidFill>
                <a:latin typeface="+mj-lt"/>
              </a:rPr>
              <a:t>Stagiaire – Développeur W</a:t>
            </a:r>
            <a:r>
              <a:rPr lang="fr-FR" sz="1300" dirty="0">
                <a:solidFill>
                  <a:schemeClr val="tx1"/>
                </a:solidFill>
                <a:latin typeface="+mj-lt"/>
              </a:rPr>
              <a:t>eb</a:t>
            </a:r>
            <a:r>
              <a:rPr lang="fr-FR" sz="1300" kern="1200" dirty="0">
                <a:solidFill>
                  <a:schemeClr val="tx1"/>
                </a:solidFill>
                <a:latin typeface="+mj-lt"/>
              </a:rPr>
              <a:t> &amp; Designer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42F8F87-F215-3F8F-7714-66590E0E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5929761" y="1897696"/>
            <a:ext cx="85154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 20" descr="Niveau de hiérarchie 3 Article 1">
            <a:extLst>
              <a:ext uri="{FF2B5EF4-FFF2-40B4-BE49-F238E27FC236}">
                <a16:creationId xmlns:a16="http://schemas.microsoft.com/office/drawing/2014/main" id="{59583D53-5481-24C4-199A-AAE003217D08}"/>
              </a:ext>
            </a:extLst>
          </p:cNvPr>
          <p:cNvSpPr/>
          <p:nvPr/>
        </p:nvSpPr>
        <p:spPr>
          <a:xfrm>
            <a:off x="6781304" y="1251476"/>
            <a:ext cx="1188000" cy="1292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solidFill>
                  <a:schemeClr val="tx1"/>
                </a:solidFill>
                <a:latin typeface="+mj-lt"/>
              </a:rPr>
              <a:t>Sofiane BOUHOURIA</a:t>
            </a:r>
            <a:br>
              <a:rPr lang="fr-FR" sz="1300" kern="1200" dirty="0">
                <a:solidFill>
                  <a:schemeClr val="tx1"/>
                </a:solidFill>
                <a:latin typeface="+mj-lt"/>
              </a:rPr>
            </a:br>
            <a:r>
              <a:rPr lang="fr-FR" sz="1300" kern="1200" dirty="0">
                <a:solidFill>
                  <a:schemeClr val="tx1"/>
                </a:solidFill>
                <a:latin typeface="+mj-lt"/>
              </a:rPr>
              <a:t>Stagiaire – Développeur W</a:t>
            </a:r>
            <a:r>
              <a:rPr lang="fr-FR" sz="1300" dirty="0">
                <a:solidFill>
                  <a:schemeClr val="tx1"/>
                </a:solidFill>
                <a:latin typeface="+mj-lt"/>
              </a:rPr>
              <a:t>eb</a:t>
            </a:r>
            <a:r>
              <a:rPr lang="fr-FR" sz="1300" kern="1200" dirty="0">
                <a:solidFill>
                  <a:schemeClr val="tx1"/>
                </a:solidFill>
                <a:latin typeface="+mj-lt"/>
              </a:rPr>
              <a:t> &amp; Designer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5" name="Rectangle 20" descr="Niveau de hiérarchie 3 Article 1">
            <a:extLst>
              <a:ext uri="{FF2B5EF4-FFF2-40B4-BE49-F238E27FC236}">
                <a16:creationId xmlns:a16="http://schemas.microsoft.com/office/drawing/2014/main" id="{3BADAB9D-4FB6-A5E6-EF46-91F38615D13A}"/>
              </a:ext>
            </a:extLst>
          </p:cNvPr>
          <p:cNvSpPr/>
          <p:nvPr/>
        </p:nvSpPr>
        <p:spPr>
          <a:xfrm>
            <a:off x="9215502" y="4740001"/>
            <a:ext cx="1509467" cy="6462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DÉVELOPPEURS</a:t>
            </a:r>
          </a:p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(SOUS-TRAITANTS)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145" name="Rectangle 20" descr="Niveau de hiérarchie 3 Article 1">
            <a:extLst>
              <a:ext uri="{FF2B5EF4-FFF2-40B4-BE49-F238E27FC236}">
                <a16:creationId xmlns:a16="http://schemas.microsoft.com/office/drawing/2014/main" id="{2DFE5D8E-5B49-83D7-CC79-596DEC02560F}"/>
              </a:ext>
            </a:extLst>
          </p:cNvPr>
          <p:cNvSpPr/>
          <p:nvPr/>
        </p:nvSpPr>
        <p:spPr>
          <a:xfrm>
            <a:off x="8115489" y="3427351"/>
            <a:ext cx="1188000" cy="5797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DIRECTION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7EDF32C-5D1D-63B8-528C-52AD541E6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263813" y="4435881"/>
            <a:ext cx="0" cy="306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C7CF5E7-A714-2C7B-F9DE-E342464C5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6" idx="3"/>
            <a:endCxn id="20" idx="1"/>
          </p:cNvCxnSpPr>
          <p:nvPr/>
        </p:nvCxnSpPr>
        <p:spPr>
          <a:xfrm>
            <a:off x="7969304" y="1897696"/>
            <a:ext cx="8515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 20" descr="Niveau de hiérarchie 3 Article 1">
            <a:extLst>
              <a:ext uri="{FF2B5EF4-FFF2-40B4-BE49-F238E27FC236}">
                <a16:creationId xmlns:a16="http://schemas.microsoft.com/office/drawing/2014/main" id="{B6842DB3-DE41-F288-10E0-A46E6D44AA55}"/>
              </a:ext>
            </a:extLst>
          </p:cNvPr>
          <p:cNvSpPr/>
          <p:nvPr/>
        </p:nvSpPr>
        <p:spPr>
          <a:xfrm>
            <a:off x="8820847" y="1251476"/>
            <a:ext cx="1188000" cy="1292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72000" tIns="108000" rIns="72000" bIns="0" numCol="1" spcCol="1270" rtlCol="0" anchor="t" anchorCtr="0">
            <a:noAutofit/>
          </a:bodyPr>
          <a:lstStyle/>
          <a:p>
            <a:pPr marL="0" lvl="0" indent="0" algn="ctr" defTabSz="5778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300" b="1" dirty="0">
                <a:solidFill>
                  <a:schemeClr val="tx1"/>
                </a:solidFill>
                <a:latin typeface="+mj-lt"/>
              </a:rPr>
              <a:t>Naïm AISSIOUI</a:t>
            </a:r>
            <a:br>
              <a:rPr lang="fr-FR" sz="1300" kern="1200" dirty="0">
                <a:solidFill>
                  <a:schemeClr val="tx1"/>
                </a:solidFill>
                <a:latin typeface="+mj-lt"/>
              </a:rPr>
            </a:br>
            <a:r>
              <a:rPr lang="fr-FR" sz="1300" kern="1200" dirty="0">
                <a:solidFill>
                  <a:schemeClr val="tx1"/>
                </a:solidFill>
                <a:latin typeface="+mj-lt"/>
              </a:rPr>
              <a:t>Stagiaire – Développeur W</a:t>
            </a:r>
            <a:r>
              <a:rPr lang="fr-FR" sz="1300" dirty="0">
                <a:solidFill>
                  <a:schemeClr val="tx1"/>
                </a:solidFill>
                <a:latin typeface="+mj-lt"/>
              </a:rPr>
              <a:t>eb</a:t>
            </a:r>
            <a:r>
              <a:rPr lang="fr-FR" sz="1300" kern="1200" dirty="0">
                <a:solidFill>
                  <a:schemeClr val="tx1"/>
                </a:solidFill>
                <a:latin typeface="+mj-lt"/>
              </a:rPr>
              <a:t> &amp; Designer</a:t>
            </a:r>
            <a:endParaRPr lang="fr-FR" sz="1300" b="0" kern="12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2BA1314F-8EC7-64FB-350B-49415A3D94E9}"/>
              </a:ext>
            </a:extLst>
          </p:cNvPr>
          <p:cNvCxnSpPr>
            <a:stCxn id="20" idx="3"/>
            <a:endCxn id="145" idx="3"/>
          </p:cNvCxnSpPr>
          <p:nvPr/>
        </p:nvCxnSpPr>
        <p:spPr>
          <a:xfrm flipH="1">
            <a:off x="9303489" y="1897696"/>
            <a:ext cx="705358" cy="1819522"/>
          </a:xfrm>
          <a:prstGeom prst="bentConnector3">
            <a:avLst>
              <a:gd name="adj1" fmla="val -10267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7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801</TotalTime>
  <Words>66</Words>
  <Application>Microsoft Office PowerPoint</Application>
  <PresentationFormat>Grand écran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</vt:lpstr>
      <vt:lpstr>Organigramme DE TIqtec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Organigramme</dc:title>
  <dc:creator>Mouaz Mohamed</dc:creator>
  <cp:lastModifiedBy>Mouaz MOHAMED</cp:lastModifiedBy>
  <cp:revision>2</cp:revision>
  <dcterms:created xsi:type="dcterms:W3CDTF">2023-08-15T18:22:04Z</dcterms:created>
  <dcterms:modified xsi:type="dcterms:W3CDTF">2024-02-26T00:01:56Z</dcterms:modified>
</cp:coreProperties>
</file>