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55" r:id="rId3"/>
    <p:sldId id="356" r:id="rId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71445" autoAdjust="0"/>
  </p:normalViewPr>
  <p:slideViewPr>
    <p:cSldViewPr>
      <p:cViewPr varScale="1">
        <p:scale>
          <a:sx n="48" d="100"/>
          <a:sy n="48" d="100"/>
        </p:scale>
        <p:origin x="1290" y="36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/>
          <a:lstStyle>
            <a:lvl1pPr defTabSz="967105">
              <a:defRPr sz="1300"/>
            </a:lvl1pPr>
          </a:lstStyle>
          <a:p>
            <a:endParaRPr lang="en-US" alt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/>
          <a:lstStyle>
            <a:lvl1pPr algn="r" defTabSz="967105">
              <a:defRPr sz="1300"/>
            </a:lvl1pPr>
          </a:lstStyle>
          <a:p>
            <a:endParaRPr lang="en-US" alt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/>
          <a:lstStyle>
            <a:lvl1pPr defTabSz="967105">
              <a:defRPr sz="1300"/>
            </a:lvl1pPr>
          </a:lstStyle>
          <a:p>
            <a:endParaRPr lang="en-US" alt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/>
          <a:lstStyle>
            <a:lvl1pPr algn="r" defTabSz="967105">
              <a:defRPr sz="1300"/>
            </a:lvl1pPr>
          </a:lstStyle>
          <a:p>
            <a:fld id="{27FE7557-B9EB-48D0-8618-513F7CD1D3C3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/>
          <a:lstStyle>
            <a:lvl1pPr defTabSz="967105">
              <a:defRPr sz="1300"/>
            </a:lvl1pPr>
          </a:lstStyle>
          <a:p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/>
          <a:lstStyle>
            <a:lvl1pPr algn="r" defTabSz="967105">
              <a:defRPr sz="1300"/>
            </a:lvl1pPr>
          </a:lstStyle>
          <a:p>
            <a:endParaRPr lang="en-US" alt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/>
          <a:lstStyle>
            <a:lvl1pPr defTabSz="967105">
              <a:defRPr sz="1300"/>
            </a:lvl1pPr>
          </a:lstStyle>
          <a:p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/>
          <a:lstStyle>
            <a:lvl1pPr algn="r" defTabSz="967105">
              <a:defRPr sz="1300"/>
            </a:lvl1pPr>
          </a:lstStyle>
          <a:p>
            <a:fld id="{F6517DBE-6E89-4C00-9DF3-0140A53FC51A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4DFA-4DBA-49BE-845C-803B00D540E6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E737-72AD-4884-ACC7-DBBBC7A08F57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4DFA-4DBA-49BE-845C-803B00D540E6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E737-72AD-4884-ACC7-DBBBC7A08F57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4DFA-4DBA-49BE-845C-803B00D540E6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E737-72AD-4884-ACC7-DBBBC7A08F57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365125"/>
            <a:ext cx="4933950" cy="1325563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4DFA-4DBA-49BE-845C-803B00D540E6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E737-72AD-4884-ACC7-DBBBC7A08F57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2362200"/>
            <a:ext cx="4572000" cy="2200275"/>
          </a:xfrm>
        </p:spPr>
        <p:txBody>
          <a:bodyPr anchor="b">
            <a:noAutofit/>
          </a:bodyPr>
          <a:lstStyle>
            <a:lvl1pPr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4488" y="4800600"/>
            <a:ext cx="3643312" cy="1289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4DFA-4DBA-49BE-845C-803B00D540E6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E737-72AD-4884-ACC7-DBBBC7A08F57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365125"/>
            <a:ext cx="478155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4DFA-4DBA-49BE-845C-803B00D540E6}" type="datetimeFigureOut">
              <a:rPr lang="en-MY" smtClean="0"/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E737-72AD-4884-ACC7-DBBBC7A08F57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4DFA-4DBA-49BE-845C-803B00D540E6}" type="datetimeFigureOut">
              <a:rPr lang="en-MY" smtClean="0"/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E737-72AD-4884-ACC7-DBBBC7A08F57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4DFA-4DBA-49BE-845C-803B00D540E6}" type="datetimeFigureOut">
              <a:rPr lang="en-MY" smtClean="0"/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E737-72AD-4884-ACC7-DBBBC7A08F57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4DFA-4DBA-49BE-845C-803B00D540E6}" type="datetimeFigureOut">
              <a:rPr lang="en-MY" smtClean="0"/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E737-72AD-4884-ACC7-DBBBC7A08F57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9813" y="130881"/>
            <a:ext cx="5335587" cy="142328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2049462"/>
            <a:ext cx="4629150" cy="3811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4DFA-4DBA-49BE-845C-803B00D540E6}" type="datetimeFigureOut">
              <a:rPr lang="en-MY" smtClean="0"/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E737-72AD-4884-ACC7-DBBBC7A08F57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4DFA-4DBA-49BE-845C-803B00D540E6}" type="datetimeFigureOut">
              <a:rPr lang="en-MY" smtClean="0"/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E737-72AD-4884-ACC7-DBBBC7A08F57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0" y="365125"/>
            <a:ext cx="48577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54DFA-4DBA-49BE-845C-803B00D540E6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8E737-72AD-4884-ACC7-DBBBC7A08F57}" type="slidenum">
              <a:rPr lang="en-MY" smtClean="0"/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8600" y="575939"/>
            <a:ext cx="3823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EXERCISE</a:t>
            </a:r>
            <a:endParaRPr lang="en-MY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228600" y="1595021"/>
            <a:ext cx="8763000" cy="5262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MY" sz="2800" dirty="0">
                <a:latin typeface="+mn-lt"/>
              </a:rPr>
              <a:t>Write down the feedforward algorithm and perform the algorithm for perceptron learning the logical operator </a:t>
            </a:r>
            <a:r>
              <a:rPr lang="en-MY" sz="2800" b="1" dirty="0">
                <a:solidFill>
                  <a:srgbClr val="C10FA8"/>
                </a:solidFill>
                <a:latin typeface="+mn-lt"/>
              </a:rPr>
              <a:t>OR</a:t>
            </a:r>
            <a:r>
              <a:rPr lang="en-MY" sz="2800" dirty="0">
                <a:latin typeface="+mn-lt"/>
              </a:rPr>
              <a:t> for 3 epochs with the following information:</a:t>
            </a:r>
            <a:endParaRPr lang="en-MY" sz="2800" dirty="0">
              <a:latin typeface="+mn-lt"/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MY" sz="2800" dirty="0">
                <a:latin typeface="+mn-lt"/>
              </a:rPr>
              <a:t>Initial weights: 0.2 and 0.1</a:t>
            </a:r>
            <a:endParaRPr lang="en-MY" sz="2800" dirty="0">
              <a:latin typeface="+mn-lt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MY" sz="2800" dirty="0">
                <a:latin typeface="+mn-lt"/>
              </a:rPr>
              <a:t>Threshold: 0.1 Learning Rate: 0.5</a:t>
            </a:r>
            <a:endParaRPr lang="en-MY" sz="2800" dirty="0">
              <a:latin typeface="+mn-lt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MY" sz="2800" dirty="0">
                <a:latin typeface="+mn-lt"/>
              </a:rPr>
              <a:t>Function: Step activation function</a:t>
            </a:r>
            <a:endParaRPr lang="en-MY" sz="2800" dirty="0"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2976830"/>
          <a:ext cx="4625343" cy="2499360"/>
        </p:xfrm>
        <a:graphic>
          <a:graphicData uri="http://schemas.openxmlformats.org/drawingml/2006/table">
            <a:tbl>
              <a:tblPr/>
              <a:tblGrid>
                <a:gridCol w="1541781"/>
                <a:gridCol w="1541781"/>
                <a:gridCol w="1541781"/>
              </a:tblGrid>
              <a:tr h="306809">
                <a:tc gridSpan="2">
                  <a:txBody>
                    <a:bodyPr/>
                    <a:lstStyle/>
                    <a:p>
                      <a:pPr algn="ctr"/>
                      <a:r>
                        <a:rPr lang="en-MY" sz="2400" b="1" dirty="0">
                          <a:solidFill>
                            <a:srgbClr val="FF0000"/>
                          </a:solidFill>
                        </a:rPr>
                        <a:t>    Input</a:t>
                      </a:r>
                      <a:endParaRPr lang="en-MY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2400" b="1" dirty="0">
                          <a:solidFill>
                            <a:srgbClr val="FF0000"/>
                          </a:solidFill>
                        </a:rPr>
                        <a:t>Output</a:t>
                      </a:r>
                      <a:endParaRPr lang="en-MY" sz="24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MY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809">
                <a:tc>
                  <a:txBody>
                    <a:bodyPr/>
                    <a:lstStyle/>
                    <a:p>
                      <a:pPr algn="ctr"/>
                      <a:r>
                        <a:rPr lang="en-MY" sz="2400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MY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MY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cPr/>
                </a:tc>
              </a:tr>
              <a:tr h="306809">
                <a:tc>
                  <a:txBody>
                    <a:bodyPr/>
                    <a:lstStyle/>
                    <a:p>
                      <a:pPr algn="ctr"/>
                      <a:r>
                        <a:rPr lang="en-MY" sz="20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MY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0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MY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0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MY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809">
                <a:tc>
                  <a:txBody>
                    <a:bodyPr/>
                    <a:lstStyle/>
                    <a:p>
                      <a:pPr algn="ctr"/>
                      <a:r>
                        <a:rPr lang="en-MY" sz="2000" b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MY" sz="2000" b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0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MY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0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MY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809">
                <a:tc>
                  <a:txBody>
                    <a:bodyPr/>
                    <a:lstStyle/>
                    <a:p>
                      <a:pPr algn="ctr"/>
                      <a:r>
                        <a:rPr lang="en-MY" sz="20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MY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0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MY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0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MY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809">
                <a:tc>
                  <a:txBody>
                    <a:bodyPr/>
                    <a:lstStyle/>
                    <a:p>
                      <a:pPr algn="ctr"/>
                      <a:r>
                        <a:rPr lang="en-MY" sz="20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MY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0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MY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0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MY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2021-04-13 1511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225" y="1905000"/>
            <a:ext cx="7986395" cy="45358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WPS Presentation</Application>
  <PresentationFormat>On-screen Show (4:3)</PresentationFormat>
  <Paragraphs>51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Custom Design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“What is Artificial Intelligence</dc:title>
  <dc:creator>user</dc:creator>
  <cp:lastModifiedBy>User</cp:lastModifiedBy>
  <cp:revision>134</cp:revision>
  <dcterms:created xsi:type="dcterms:W3CDTF">2006-12-05T15:23:00Z</dcterms:created>
  <dcterms:modified xsi:type="dcterms:W3CDTF">2021-04-13T07:13:06Z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