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90" r:id="rId3"/>
    <p:sldId id="40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006E4"/>
    <a:srgbClr val="CD118E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8" autoAdjust="0"/>
    <p:restoredTop sz="90856" autoAdjust="0"/>
  </p:normalViewPr>
  <p:slideViewPr>
    <p:cSldViewPr>
      <p:cViewPr varScale="1">
        <p:scale>
          <a:sx n="78" d="100"/>
          <a:sy n="78" d="100"/>
        </p:scale>
        <p:origin x="1584" y="62"/>
      </p:cViewPr>
      <p:guideLst>
        <p:guide orient="horz" pos="21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FC13D-C95E-418E-9375-EC4770484C6D}" type="datetimeFigureOut">
              <a:rPr lang="en-MY" smtClean="0"/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B5BC4-2753-4F27-A4B2-C665F1C8315A}" type="slidenum">
              <a:rPr lang="en-MY" smtClean="0"/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C558-57A0-49E0-97A4-557FE42F7A54}" type="datetime1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6FBF-6EAF-4320-808D-F50D7C4F1E09}" type="datetime1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A038-8309-4066-9795-E728D592365F}" type="datetime1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6F12-E85D-4B80-9101-35E7741F3C60}" type="datetime1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3C4-D70D-42F8-87A7-70B285C3287F}" type="datetime1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7E68-DAB7-4A4B-89E2-53A249BD3A67}" type="datetime1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87A0-4693-4F99-A8CE-C9144C8BF25B}" type="datetime1">
              <a:rPr lang="en-MY" smtClean="0"/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CE66-E8E6-4B42-8BBD-AC67A71325FB}" type="datetime1">
              <a:rPr lang="en-MY" smtClean="0"/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342F-4CA5-4432-A4AE-DAC788E7A09D}" type="datetime1">
              <a:rPr lang="en-MY" smtClean="0"/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567D-8E61-4733-A59B-B6A7E8252F5F}" type="datetime1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Regular Expressions</a:t>
            </a: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</a:fld>
            <a:endParaRPr lang="en-MY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ECF8-1C31-4533-85D8-4EDDFDADC2FE}" type="datetime1">
              <a:rPr lang="en-MY" smtClean="0"/>
            </a:fld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</a:fld>
            <a:endParaRPr lang="en-MY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MY"/>
              <a:t>Regular Expressions</a:t>
            </a:r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C777111-8F34-4160-ABC6-7E98C0646D34}" type="slidenum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MY"/>
              <a:t>Regular Expressions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83051E-0D32-4E80-9B22-CF47EB51CFBB}" type="datetime1">
              <a:rPr lang="en-MY" smtClean="0"/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</a:fld>
            <a:endParaRPr lang="en-MY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Python Machine Learning for NLP </a:t>
            </a:r>
            <a:endParaRPr lang="en-MY" sz="14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620000" cy="4747106"/>
          </a:xfrm>
        </p:spPr>
        <p:txBody>
          <a:bodyPr>
            <a:normAutofit fontScale="87500" lnSpcReduction="20000"/>
          </a:bodyPr>
          <a:lstStyle/>
          <a:p>
            <a:pPr marL="4572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dirty="0">
                <a:latin typeface="+mj-lt"/>
              </a:rPr>
              <a:t>Calculate your own </a:t>
            </a:r>
            <a:r>
              <a:rPr lang="en-US" dirty="0" err="1">
                <a:latin typeface="+mj-lt"/>
              </a:rPr>
              <a:t>tf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idf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latin typeface="+mj-lt"/>
              </a:rPr>
              <a:t>tf-idf</a:t>
            </a:r>
            <a:r>
              <a:rPr lang="en-US" dirty="0">
                <a:latin typeface="+mj-lt"/>
              </a:rPr>
              <a:t> manually for the following 5 different terms </a:t>
            </a:r>
            <a:r>
              <a:rPr lang="en-US" dirty="0"/>
              <a:t>(refer to Slides 12 &amp; 13 for the equations and examples). Submit your manual calculations with detailed steps in *.doc or *pdf format. </a:t>
            </a:r>
            <a:r>
              <a:rPr lang="en-US" dirty="0">
                <a:latin typeface="+mj-lt"/>
                <a:sym typeface="+mn-ea"/>
              </a:rPr>
              <a:t>You may then </a:t>
            </a:r>
            <a:r>
              <a:rPr lang="en-US" dirty="0">
                <a:sym typeface="+mn-ea"/>
              </a:rPr>
              <a:t>use the Scikit-learn package in (2) to compare your answers.</a:t>
            </a:r>
            <a:endParaRPr lang="en-US" dirty="0">
              <a:latin typeface="+mj-lt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covid-19</a:t>
            </a:r>
            <a:endParaRPr lang="en-US" dirty="0">
              <a:latin typeface="+mj-lt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mental</a:t>
            </a:r>
            <a:endParaRPr lang="en-US" dirty="0">
              <a:latin typeface="+mj-lt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symptom</a:t>
            </a:r>
            <a:endParaRPr lang="en-US" dirty="0">
              <a:latin typeface="+mj-lt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pandemic</a:t>
            </a:r>
            <a:endParaRPr lang="en-US" dirty="0">
              <a:latin typeface="+mj-lt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infection</a:t>
            </a:r>
            <a:endParaRPr lang="en-US" dirty="0">
              <a:latin typeface="+mj-lt"/>
            </a:endParaRPr>
          </a:p>
          <a:p>
            <a:pPr marL="4572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arenR" startAt="2"/>
            </a:pPr>
            <a:r>
              <a:rPr lang="en-US" dirty="0">
                <a:latin typeface="+mj-lt"/>
              </a:rPr>
              <a:t>Create a Python program with Scikit-learn that prints out the </a:t>
            </a:r>
            <a:r>
              <a:rPr lang="en-US" dirty="0" err="1">
                <a:latin typeface="+mj-lt"/>
              </a:rPr>
              <a:t>tf</a:t>
            </a:r>
            <a:r>
              <a:rPr lang="en-US" dirty="0">
                <a:latin typeface="+mj-lt"/>
              </a:rPr>
              <a:t>  scores for each ‘t’ above per document, </a:t>
            </a:r>
            <a:r>
              <a:rPr lang="en-US" dirty="0" err="1">
                <a:latin typeface="+mj-lt"/>
              </a:rPr>
              <a:t>idf</a:t>
            </a:r>
            <a:r>
              <a:rPr lang="en-US" dirty="0">
                <a:latin typeface="+mj-lt"/>
              </a:rPr>
              <a:t>  scores (for ‘t’ relative to all documents) and </a:t>
            </a:r>
            <a:r>
              <a:rPr lang="en-US" dirty="0" err="1">
                <a:latin typeface="+mj-lt"/>
              </a:rPr>
              <a:t>tf-idf</a:t>
            </a:r>
            <a:r>
              <a:rPr lang="en-US" dirty="0">
                <a:latin typeface="+mj-lt"/>
              </a:rPr>
              <a:t>  scores for each term above in your Python interpreter. </a:t>
            </a:r>
            <a:endParaRPr lang="en-US" dirty="0">
              <a:latin typeface="+mj-lt"/>
            </a:endParaRP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Submit your .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py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 paired solutions by Sunday, 12 Dec 2021, 11.59 pm through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italeem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.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37061"/>
            <a:ext cx="7859216" cy="77809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 2: Pair</a:t>
            </a:r>
            <a:b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(Due Sunday, 12 Dec 2021)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930" y="487680"/>
            <a:ext cx="7342505" cy="899160"/>
          </a:xfrm>
        </p:spPr>
        <p:txBody>
          <a:bodyPr/>
          <a:lstStyle/>
          <a:p>
            <a:pPr algn="ctr"/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Matrix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err="1">
                <a:solidFill>
                  <a:srgbClr val="FF0000"/>
                </a:solidFill>
                <a:sym typeface="+mn-ea"/>
              </a:rPr>
              <a:t>tf-idf</a:t>
            </a:r>
            <a:r>
              <a:rPr lang="en-US" sz="3200" dirty="0">
                <a:solidFill>
                  <a:srgbClr val="FF0000"/>
                </a:solidFill>
                <a:sym typeface="+mn-ea"/>
              </a:rPr>
              <a:t> score</a:t>
            </a:r>
            <a:endParaRPr 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41861" y="1816735"/>
          <a:ext cx="7510572" cy="272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8"/>
                <a:gridCol w="1325812"/>
                <a:gridCol w="1031187"/>
                <a:gridCol w="1358916"/>
                <a:gridCol w="1145396"/>
                <a:gridCol w="1252156"/>
                <a:gridCol w="1031187"/>
              </a:tblGrid>
              <a:tr h="4394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article_ID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covid-19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mental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symptom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pandemic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infection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covid1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covid2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0.052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covid3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covid4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covid5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covid6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7111-8F34-4160-ABC6-7E98C0646D34}" type="slidenum">
              <a:rPr lang="en-MY" smtClean="0"/>
            </a:fld>
            <a:endParaRPr lang="en-MY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6661286" y="3123136"/>
            <a:ext cx="4218529" cy="365760"/>
          </a:xfrm>
        </p:spPr>
        <p:txBody>
          <a:bodyPr/>
          <a:lstStyle/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Python Machine Learning for NLP </a:t>
            </a:r>
            <a:endParaRPr lang="en-MY" sz="14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/>
        </p:nvSpPr>
        <p:spPr>
          <a:xfrm rot="16200000">
            <a:off x="6696846" y="3130756"/>
            <a:ext cx="421852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4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Python Machine Learning for NLP </a:t>
            </a:r>
            <a:endParaRPr lang="en-MY" sz="14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988</Words>
  <Application>WPS Presentation</Application>
  <PresentationFormat>On-screen Show (4:3)</PresentationFormat>
  <Paragraphs>119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Lucida Sans Unicode</vt:lpstr>
      <vt:lpstr>Calibri</vt:lpstr>
      <vt:lpstr>Cambria</vt:lpstr>
      <vt:lpstr>Microsoft YaHei</vt:lpstr>
      <vt:lpstr>Arial Unicode MS</vt:lpstr>
      <vt:lpstr>Adjacency</vt:lpstr>
      <vt:lpstr>Assignment 2: Pair (Due Sunday, 12 Dec 2021)</vt:lpstr>
      <vt:lpstr>Clustering Matrix tf-idf score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>sue</dc:creator>
  <cp:lastModifiedBy>Moubarak Misbahou</cp:lastModifiedBy>
  <cp:revision>313</cp:revision>
  <dcterms:created xsi:type="dcterms:W3CDTF">2014-09-09T07:24:00Z</dcterms:created>
  <dcterms:modified xsi:type="dcterms:W3CDTF">2021-12-12T16:23:44Z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42BC801E501D4F56A2E3805BDCA71A48</vt:lpwstr>
  </property>
</Properties>
</file>