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5"/>
  </p:notesMasterIdLst>
  <p:sldIdLst>
    <p:sldId id="257" r:id="rId2"/>
    <p:sldId id="260" r:id="rId3"/>
    <p:sldId id="306" r:id="rId4"/>
    <p:sldId id="262" r:id="rId5"/>
    <p:sldId id="263" r:id="rId6"/>
    <p:sldId id="280" r:id="rId7"/>
    <p:sldId id="281" r:id="rId8"/>
    <p:sldId id="282" r:id="rId9"/>
    <p:sldId id="264" r:id="rId10"/>
    <p:sldId id="287" r:id="rId11"/>
    <p:sldId id="288" r:id="rId12"/>
    <p:sldId id="293" r:id="rId13"/>
    <p:sldId id="294" r:id="rId14"/>
    <p:sldId id="301" r:id="rId15"/>
    <p:sldId id="295" r:id="rId16"/>
    <p:sldId id="265" r:id="rId17"/>
    <p:sldId id="296" r:id="rId18"/>
    <p:sldId id="285" r:id="rId19"/>
    <p:sldId id="286" r:id="rId20"/>
    <p:sldId id="297" r:id="rId21"/>
    <p:sldId id="304" r:id="rId22"/>
    <p:sldId id="303" r:id="rId23"/>
    <p:sldId id="270" r:id="rId24"/>
    <p:sldId id="271" r:id="rId25"/>
    <p:sldId id="283" r:id="rId26"/>
    <p:sldId id="290" r:id="rId27"/>
    <p:sldId id="292" r:id="rId28"/>
    <p:sldId id="298" r:id="rId29"/>
    <p:sldId id="299" r:id="rId30"/>
    <p:sldId id="305" r:id="rId31"/>
    <p:sldId id="274" r:id="rId32"/>
    <p:sldId id="300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9" d="100"/>
        <a:sy n="99" d="100"/>
      </p:scale>
      <p:origin x="0" y="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4E08-C125-4947-A0D8-7FE4F5935250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A3BA9-7C1F-4282-A88C-0D58B6A18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02B9-80E2-4B65-8577-C381F38133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2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E3B4956-FE92-4B2A-9528-03F65552E16D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62E3F24-3277-4DEE-AA7B-8B4E0D3C2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95400"/>
            <a:ext cx="6172200" cy="12605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University Admission System	 </a:t>
            </a:r>
            <a:r>
              <a:rPr lang="en-US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(UAS)</a:t>
            </a:r>
            <a:endParaRPr lang="en-US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2971800"/>
            <a:ext cx="2819400" cy="2362200"/>
          </a:xfrm>
        </p:spPr>
        <p:txBody>
          <a:bodyPr>
            <a:normAutofit fontScale="40000" lnSpcReduction="20000"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900" dirty="0">
              <a:solidFill>
                <a:schemeClr val="tx1"/>
              </a:solidFill>
            </a:endParaRP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No. 6</a:t>
            </a:r>
          </a:p>
          <a:p>
            <a:pPr algn="ctr"/>
            <a:endParaRPr lang="en-US" sz="6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Yogini </a:t>
            </a:r>
            <a:r>
              <a:rPr lang="en-US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Naik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81600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5881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1095024" y="1676400"/>
            <a:ext cx="6965244" cy="3902971"/>
          </a:xfrm>
        </p:spPr>
        <p:txBody>
          <a:bodyPr>
            <a:no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Retrieve Programs Scheduled Module</a:t>
            </a:r>
          </a:p>
          <a:p>
            <a:pPr marL="365125" lvl="2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125" lvl="2" indent="-255588" eaLnBrk="1" hangingPunct="1">
              <a:spcBef>
                <a:spcPts val="400"/>
              </a:spcBef>
              <a:buClr>
                <a:schemeClr val="tx1"/>
              </a:buClr>
              <a:buSzPct val="68000"/>
              <a:buFont typeface="Wingdings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applicant can view all programs scheduled by the university.</a:t>
            </a:r>
          </a:p>
          <a:p>
            <a:pPr eaLnBrk="1" hangingPunct="1"/>
            <a:endParaRPr lang="en-US" altLang="en-US" sz="2000" dirty="0" smtClean="0"/>
          </a:p>
          <a:p>
            <a:pPr>
              <a:buNone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Apply Online Module:</a:t>
            </a:r>
          </a:p>
          <a:p>
            <a:pPr>
              <a:buNone/>
            </a:pPr>
            <a:endParaRPr lang="en-US" altLang="en-US" sz="20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Applicant can submit his/her application for a scheduled program only after performing obvious validations on the entered data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An application ID is auto generated.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n-US" sz="2000" dirty="0" smtClean="0"/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7937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14400"/>
            <a:ext cx="7467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 Modules</a:t>
            </a:r>
            <a:endParaRPr lang="en-US" sz="2800" b="1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itchFamily="18" charset="0"/>
              </a:rPr>
              <a:t>Retrieve Application Status Module: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This module can be used by the applicant.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is displayed as per the applicant’s Id(if found).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638800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5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Applicant 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632847" cy="4680520"/>
          </a:xfrm>
        </p:spPr>
      </p:pic>
    </p:spTree>
    <p:extLst>
      <p:ext uri="{BB962C8B-B14F-4D97-AF65-F5344CB8AC3E}">
        <p14:creationId xmlns:p14="http://schemas.microsoft.com/office/powerpoint/2010/main" val="1248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11218"/>
          </a:xfrm>
        </p:spPr>
        <p:txBody>
          <a:bodyPr/>
          <a:lstStyle/>
          <a:p>
            <a:r>
              <a:rPr lang="en-US" dirty="0" smtClean="0"/>
              <a:t>Apply For A Program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776864" cy="4680519"/>
          </a:xfrm>
        </p:spPr>
      </p:pic>
    </p:spTree>
    <p:extLst>
      <p:ext uri="{BB962C8B-B14F-4D97-AF65-F5344CB8AC3E}">
        <p14:creationId xmlns:p14="http://schemas.microsoft.com/office/powerpoint/2010/main" val="29327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e\Desktop\app 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68760"/>
            <a:ext cx="77768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5023" y="764704"/>
            <a:ext cx="6933361" cy="451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Registration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0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11218"/>
          </a:xfrm>
        </p:spPr>
        <p:txBody>
          <a:bodyPr>
            <a:noAutofit/>
          </a:bodyPr>
          <a:lstStyle/>
          <a:p>
            <a:r>
              <a:rPr lang="en-US" sz="3200" dirty="0" smtClean="0"/>
              <a:t>After Applicant Successfully Applied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32847" cy="4464495"/>
          </a:xfrm>
        </p:spPr>
      </p:pic>
    </p:spTree>
    <p:extLst>
      <p:ext uri="{BB962C8B-B14F-4D97-AF65-F5344CB8AC3E}">
        <p14:creationId xmlns:p14="http://schemas.microsoft.com/office/powerpoint/2010/main" val="31055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Login Module: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Login module is common for Admin, MAC</a:t>
            </a:r>
          </a:p>
          <a:p>
            <a:pPr>
              <a:buNone/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Basic functionality of module are as follows:</a:t>
            </a:r>
          </a:p>
          <a:p>
            <a:pPr marL="904875" lvl="1" indent="-457200"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Taking login credentials from the user.</a:t>
            </a:r>
          </a:p>
          <a:p>
            <a:pPr marL="904875" lvl="1" indent="-457200"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If given credentials are wrong, show appropriate message.</a:t>
            </a:r>
          </a:p>
          <a:p>
            <a:pPr marL="904875" lvl="1" indent="-457200"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If login succeeds, user will be navigated to his/her respective page as per his/her role.</a:t>
            </a:r>
          </a:p>
          <a:p>
            <a:pPr algn="just">
              <a:lnSpc>
                <a:spcPct val="150000"/>
              </a:lnSpc>
            </a:pPr>
            <a:endParaRPr lang="en-US" altLang="en-US" sz="2200" dirty="0">
              <a:latin typeface="Arial" charset="0"/>
              <a:cs typeface="Arial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5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7937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1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764704"/>
            <a:ext cx="6965245" cy="811218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5122" name="Picture 2" descr="C:\Users\ue\Desktop\login 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09519"/>
            <a:ext cx="7632848" cy="47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1066800" y="2119257"/>
            <a:ext cx="6592645" cy="3603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itchFamily="18" charset="0"/>
              </a:rPr>
              <a:t>Maintain Program Information Module:</a:t>
            </a:r>
          </a:p>
          <a:p>
            <a:pPr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  This module can be used by an authorized admin only.</a:t>
            </a:r>
          </a:p>
          <a:p>
            <a:pPr>
              <a:buNone/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Admin maintains information includes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Programs Offered (add/update/delete) and 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Programs Scheduled (add).</a:t>
            </a:r>
          </a:p>
          <a:p>
            <a:pPr>
              <a:buNone/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7937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330700"/>
          </a:xfrm>
        </p:spPr>
        <p:txBody>
          <a:bodyPr>
            <a:normAutofit/>
          </a:bodyPr>
          <a:lstStyle/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View information of Programs Scheduled to Commence in a 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iven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time period Module: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 smtClean="0"/>
          </a:p>
          <a:p>
            <a:pPr marL="859536" lvl="2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by Admin to retrieve details of programs scheduled  that are commenced within the given time period.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68" y="5486400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905000"/>
            <a:ext cx="6286500" cy="3200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en-US" dirty="0"/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design and develop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University Admission System.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Admission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for online courses.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integrated system that contains the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admin component and mac component.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844825"/>
            <a:ext cx="7632847" cy="4422770"/>
          </a:xfrm>
        </p:spPr>
      </p:pic>
    </p:spTree>
    <p:extLst>
      <p:ext uri="{BB962C8B-B14F-4D97-AF65-F5344CB8AC3E}">
        <p14:creationId xmlns:p14="http://schemas.microsoft.com/office/powerpoint/2010/main" val="6958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e\Desktop\view Schedules 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23" y="908720"/>
            <a:ext cx="7609885" cy="535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e\Desktop\List Of Applicants 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908720"/>
            <a:ext cx="763284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/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1219200" y="1905000"/>
            <a:ext cx="7239000" cy="4645152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Retrieve Applications for Scheduled Program Module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This module can be used by an authorized MAC.</a:t>
            </a:r>
          </a:p>
          <a:p>
            <a:pPr marL="365125" lvl="2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lvl="2" indent="-255588" eaLnBrk="1" hangingPunct="1">
              <a:spcBef>
                <a:spcPts val="400"/>
              </a:spcBef>
              <a:buClr>
                <a:schemeClr val="tx1"/>
              </a:buClr>
              <a:buSzPct val="68000"/>
              <a:buFont typeface="Wingdings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Can view all the applicant data, based on Scheduled Program id.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en-US" dirty="0" smtClean="0"/>
          </a:p>
          <a:p>
            <a:pPr eaLnBrk="1" hangingPunct="1">
              <a:buFont typeface="Wingdings 3" pitchFamily="18" charset="2"/>
              <a:buNone/>
            </a:pPr>
            <a:endParaRPr lang="en-US" altLang="en-US" dirty="0" smtClean="0"/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1295400" y="2119257"/>
            <a:ext cx="6364045" cy="3603812"/>
          </a:xfrm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Filter Applicants Module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This module can be used by an authorized MAC.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Can Accept/Reject the application, if accepted, the applicant is scheduled a date of interview.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7937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1066800" y="2119257"/>
            <a:ext cx="6592645" cy="3603812"/>
          </a:xfrm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View list of applications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Accepted/Rejected/Confirmed for a particular Scheduled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altLang="en-US" sz="2000" dirty="0" smtClean="0"/>
              <a:t>: 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Available to Mac only, can update the status of  applicants to confirmed or rejected.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en-US" sz="2000" dirty="0" smtClean="0"/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7937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632848" cy="4137432"/>
          </a:xfrm>
        </p:spPr>
      </p:pic>
    </p:spTree>
    <p:extLst>
      <p:ext uri="{BB962C8B-B14F-4D97-AF65-F5344CB8AC3E}">
        <p14:creationId xmlns:p14="http://schemas.microsoft.com/office/powerpoint/2010/main" val="12660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23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 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484784"/>
            <a:ext cx="7632849" cy="4824536"/>
          </a:xfrm>
        </p:spPr>
      </p:pic>
    </p:spTree>
    <p:extLst>
      <p:ext uri="{BB962C8B-B14F-4D97-AF65-F5344CB8AC3E}">
        <p14:creationId xmlns:p14="http://schemas.microsoft.com/office/powerpoint/2010/main" val="36075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11217"/>
          </a:xfrm>
        </p:spPr>
        <p:txBody>
          <a:bodyPr/>
          <a:lstStyle/>
          <a:p>
            <a:r>
              <a:rPr lang="en-US" dirty="0" smtClean="0"/>
              <a:t>View Applicants MAC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628800"/>
            <a:ext cx="7632848" cy="4680519"/>
          </a:xfrm>
        </p:spPr>
      </p:pic>
    </p:spTree>
    <p:extLst>
      <p:ext uri="{BB962C8B-B14F-4D97-AF65-F5344CB8AC3E}">
        <p14:creationId xmlns:p14="http://schemas.microsoft.com/office/powerpoint/2010/main" val="8461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6"/>
          </a:xfrm>
        </p:spPr>
        <p:txBody>
          <a:bodyPr/>
          <a:lstStyle/>
          <a:p>
            <a:r>
              <a:rPr lang="en-US" dirty="0" smtClean="0"/>
              <a:t>Interview Date Assign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700810"/>
            <a:ext cx="7632848" cy="4608510"/>
          </a:xfrm>
        </p:spPr>
      </p:pic>
    </p:spTree>
    <p:extLst>
      <p:ext uri="{BB962C8B-B14F-4D97-AF65-F5344CB8AC3E}">
        <p14:creationId xmlns:p14="http://schemas.microsoft.com/office/powerpoint/2010/main" val="42347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 </a:t>
            </a:r>
            <a:r>
              <a:rPr lang="en-US" dirty="0" smtClean="0"/>
              <a:t>Understanding</a:t>
            </a:r>
          </a:p>
          <a:p>
            <a:r>
              <a:rPr lang="en-US" dirty="0" smtClean="0"/>
              <a:t>Use-Case Diagram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Future Aspects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3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e\Desktop\Accept Rejec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488832" cy="4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9377" y="692696"/>
            <a:ext cx="6965245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8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LEARNING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19257"/>
            <a:ext cx="6364045" cy="36038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endParaRPr lang="en-US" altLang="en-US" sz="2000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the project  University Admission System, using Spring framework with JPA and </a:t>
            </a:r>
            <a:r>
              <a:rPr lang="en-US" altLang="en-US" sz="200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JSP.</a:t>
            </a:r>
            <a:endParaRPr lang="en-US" altLang="en-US" sz="2000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and division of work.</a:t>
            </a:r>
          </a:p>
          <a:p>
            <a:pPr>
              <a:defRPr/>
            </a:pPr>
            <a:endParaRPr lang="en-US" altLang="en-US" sz="2000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57" y="548018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6"/>
          </a:xfrm>
        </p:spPr>
        <p:txBody>
          <a:bodyPr/>
          <a:lstStyle/>
          <a:p>
            <a:r>
              <a:rPr lang="en-US" dirty="0" smtClean="0"/>
              <a:t>Future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can include Online Fee Payment for convenience of the applicants.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can include feed back system from applicant’s point of 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can introduce </a:t>
            </a:r>
            <a:r>
              <a:rPr lang="en-US" dirty="0"/>
              <a:t>B</a:t>
            </a:r>
            <a:r>
              <a:rPr lang="en-US" dirty="0" smtClean="0"/>
              <a:t>ulletin Boards in the website to share information regarding any schedule delays or special courses.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858000" cy="4275138"/>
          </a:xfrm>
        </p:spPr>
      </p:pic>
      <p:pic>
        <p:nvPicPr>
          <p:cNvPr id="7" name="Picture 2" descr="C:\Users\pmudunur\Desktop\cap 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638800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43583" y="4572008"/>
            <a:ext cx="36288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Any Questions</a:t>
            </a:r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3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00843"/>
            <a:ext cx="7467600" cy="1020762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Understanding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19257"/>
            <a:ext cx="6364045" cy="3603812"/>
          </a:xfrm>
        </p:spPr>
        <p:txBody>
          <a:bodyPr>
            <a:normAutofit fontScale="92500" lnSpcReduction="10000"/>
          </a:bodyPr>
          <a:lstStyle/>
          <a:p>
            <a:pPr marL="109728" indent="0" algn="just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are classified into three types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728" indent="0" algn="just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 algn="just"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</a:t>
            </a:r>
          </a:p>
          <a:p>
            <a:pPr marL="452628" indent="-342900"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view/apply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application status, based on the application ID.</a:t>
            </a:r>
          </a:p>
          <a:p>
            <a:pPr marL="452628" lvl="1" indent="-342900" algn="just">
              <a:spcBef>
                <a:spcPts val="400"/>
              </a:spcBef>
              <a:buClr>
                <a:schemeClr val="tx1"/>
              </a:buClr>
              <a:buSzPct val="68000"/>
              <a:buFont typeface="Courier New" panose="02070309020205020404" pitchFamily="49" charset="0"/>
              <a:buChar char="o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 algn="just"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Admission Committee (mac)</a:t>
            </a:r>
          </a:p>
          <a:p>
            <a:pPr marL="452628" indent="-342900"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Login into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for a specific program.</a:t>
            </a:r>
          </a:p>
          <a:p>
            <a:pPr marL="452628" indent="-342900"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Accept/Reject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application.</a:t>
            </a:r>
          </a:p>
          <a:p>
            <a:pPr marL="452628" indent="-342900" algn="just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the application. 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sz="12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  <p:pic>
        <p:nvPicPr>
          <p:cNvPr id="5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77833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2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18" y="685800"/>
            <a:ext cx="7467600" cy="1096962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477000" cy="4038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altLang="en-US" b="1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itchFamily="18" charset="0"/>
              </a:rPr>
              <a:t>Admin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Courier New" pitchFamily="49" charset="0"/>
              <a:buChar char="o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Login to the system.</a:t>
            </a:r>
          </a:p>
          <a:p>
            <a:pPr algn="just">
              <a:buClr>
                <a:schemeClr val="tx1"/>
              </a:buClr>
              <a:buFont typeface="Courier New" pitchFamily="49" charset="0"/>
              <a:buChar char="o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Update and manage (add or delete) information of the programs.</a:t>
            </a:r>
          </a:p>
          <a:p>
            <a:pPr algn="just">
              <a:buClr>
                <a:schemeClr val="tx1"/>
              </a:buClr>
              <a:buFont typeface="Courier New" pitchFamily="49" charset="0"/>
              <a:buChar char="o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(add or delete) schedules of the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programs offered.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Courier New" pitchFamily="49" charset="0"/>
              <a:buChar char="o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Generate various reports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like: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List of applicants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confirmed/ accepted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(waiting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for interview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)/rejected for a scheduled program.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View list of programs scheduled to commence in a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given time period</a:t>
            </a:r>
            <a:r>
              <a:rPr lang="en-US" alt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759" y="562411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448777" cy="4778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7937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97083"/>
            <a:ext cx="6385266" cy="4080605"/>
          </a:xfrm>
        </p:spPr>
      </p:pic>
    </p:spTree>
    <p:extLst>
      <p:ext uri="{BB962C8B-B14F-4D97-AF65-F5344CB8AC3E}">
        <p14:creationId xmlns:p14="http://schemas.microsoft.com/office/powerpoint/2010/main" val="6440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448777" cy="4778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7937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1"/>
            <a:ext cx="6705600" cy="3886199"/>
          </a:xfrm>
        </p:spPr>
      </p:pic>
    </p:spTree>
    <p:extLst>
      <p:ext uri="{BB962C8B-B14F-4D97-AF65-F5344CB8AC3E}">
        <p14:creationId xmlns:p14="http://schemas.microsoft.com/office/powerpoint/2010/main" val="3590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448777" cy="4778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pmudunur\Desktop\cap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79371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524000"/>
            <a:ext cx="6553201" cy="3886200"/>
          </a:xfrm>
        </p:spPr>
      </p:pic>
    </p:spTree>
    <p:extLst>
      <p:ext uri="{BB962C8B-B14F-4D97-AF65-F5344CB8AC3E}">
        <p14:creationId xmlns:p14="http://schemas.microsoft.com/office/powerpoint/2010/main" val="606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81200"/>
            <a:ext cx="6196405" cy="37418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verification.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Retrieve Programs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Scheduled.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Online.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Retrieve Application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Status.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Retrieve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Applications for Scheduled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Program.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Applicants.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View Programs O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ffered/Scheduled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to Commence in a given time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period.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View list of applications Accepted/Rejected/Confirmed for a particular Scheduled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Program.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C:\Users\pmudunur\Desktop\cap 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562600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728</TotalTime>
  <Words>489</Words>
  <Application>Microsoft Office PowerPoint</Application>
  <PresentationFormat>On-screen Show (4:3)</PresentationFormat>
  <Paragraphs>128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Pushpin</vt:lpstr>
      <vt:lpstr>University Admission System  (UAS)</vt:lpstr>
      <vt:lpstr> PROJECT UNDERSTANDING</vt:lpstr>
      <vt:lpstr>Index</vt:lpstr>
      <vt:lpstr>Requirement Understanding </vt:lpstr>
      <vt:lpstr>Requirement Understanding </vt:lpstr>
      <vt:lpstr>Applicant UseCase</vt:lpstr>
      <vt:lpstr>Admin UseCase</vt:lpstr>
      <vt:lpstr>MAC UseCase</vt:lpstr>
      <vt:lpstr>Modules</vt:lpstr>
      <vt:lpstr>Modules</vt:lpstr>
      <vt:lpstr> Modules</vt:lpstr>
      <vt:lpstr>Applicant Home Page</vt:lpstr>
      <vt:lpstr>Apply For A Program</vt:lpstr>
      <vt:lpstr>Registration Form</vt:lpstr>
      <vt:lpstr>After Applicant Successfully Applied</vt:lpstr>
      <vt:lpstr>Modules</vt:lpstr>
      <vt:lpstr>Login Page</vt:lpstr>
      <vt:lpstr>Modules</vt:lpstr>
      <vt:lpstr>Modules</vt:lpstr>
      <vt:lpstr>Admin Home Page</vt:lpstr>
      <vt:lpstr>PowerPoint Presentation</vt:lpstr>
      <vt:lpstr>PowerPoint Presentation</vt:lpstr>
      <vt:lpstr>Modules</vt:lpstr>
      <vt:lpstr>Modules</vt:lpstr>
      <vt:lpstr>Modules</vt:lpstr>
      <vt:lpstr>Login Page</vt:lpstr>
      <vt:lpstr>MAC Home Page</vt:lpstr>
      <vt:lpstr>View Applicants MAC</vt:lpstr>
      <vt:lpstr>Interview Date Assign</vt:lpstr>
      <vt:lpstr>Update Status</vt:lpstr>
      <vt:lpstr>  LEARNING</vt:lpstr>
      <vt:lpstr>Future Aspects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  (UAS)</dc:title>
  <dc:creator>Mudunuri, Priyanka</dc:creator>
  <cp:lastModifiedBy>ue</cp:lastModifiedBy>
  <cp:revision>64</cp:revision>
  <dcterms:created xsi:type="dcterms:W3CDTF">2017-10-25T03:56:34Z</dcterms:created>
  <dcterms:modified xsi:type="dcterms:W3CDTF">2017-12-05T10:20:05Z</dcterms:modified>
</cp:coreProperties>
</file>