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2F6E1-B4CC-496A-B80E-73B014ED46DC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113CE-FC68-4B43-9C48-EA4D5079C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C7B078-0E3D-4E07-856F-D6E47DBC8E9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265A-109E-496E-BF9E-F04BF95CFE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EC5346-7A95-478D-ABC7-E45AD45C11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12ED-EA8D-46B4-8427-5317CDDC754A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5DBF-5A78-42EA-BAE8-DB70DF3DD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12ED-EA8D-46B4-8427-5317CDDC754A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5DBF-5A78-42EA-BAE8-DB70DF3DD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12ED-EA8D-46B4-8427-5317CDDC754A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5DBF-5A78-42EA-BAE8-DB70DF3DD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12ED-EA8D-46B4-8427-5317CDDC754A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5DBF-5A78-42EA-BAE8-DB70DF3DD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12ED-EA8D-46B4-8427-5317CDDC754A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5DBF-5A78-42EA-BAE8-DB70DF3DD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12ED-EA8D-46B4-8427-5317CDDC754A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5DBF-5A78-42EA-BAE8-DB70DF3DD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12ED-EA8D-46B4-8427-5317CDDC754A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5DBF-5A78-42EA-BAE8-DB70DF3DD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12ED-EA8D-46B4-8427-5317CDDC754A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5DBF-5A78-42EA-BAE8-DB70DF3DD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12ED-EA8D-46B4-8427-5317CDDC754A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5DBF-5A78-42EA-BAE8-DB70DF3DD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12ED-EA8D-46B4-8427-5317CDDC754A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5DBF-5A78-42EA-BAE8-DB70DF3DD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12ED-EA8D-46B4-8427-5317CDDC754A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6B5DBF-5A78-42EA-BAE8-DB70DF3DDD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1B12ED-EA8D-46B4-8427-5317CDDC754A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6B5DBF-5A78-42EA-BAE8-DB70DF3DDD6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oolgorilla.com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lcB8CKa73B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600" b="1" dirty="0" smtClean="0">
                <a:solidFill>
                  <a:schemeClr val="bg2">
                    <a:lumMod val="75000"/>
                  </a:schemeClr>
                </a:solidFill>
              </a:rPr>
              <a:t>Smartphone Applications</a:t>
            </a:r>
          </a:p>
        </p:txBody>
      </p:sp>
      <p:pic>
        <p:nvPicPr>
          <p:cNvPr id="5123" name="Content Placeholder 3" descr="iphone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667000" y="2316163"/>
            <a:ext cx="3810000" cy="3629025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Discussion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feel about keeping all your data and personal information on a </a:t>
            </a:r>
            <a:r>
              <a:rPr lang="en-US" dirty="0" err="1" smtClean="0"/>
              <a:t>smartphone</a:t>
            </a:r>
            <a:r>
              <a:rPr lang="en-US" dirty="0" smtClean="0"/>
              <a:t>?  How do you feel about a company keeping data on a phone?</a:t>
            </a:r>
          </a:p>
          <a:p>
            <a:r>
              <a:rPr lang="en-US" dirty="0" smtClean="0"/>
              <a:t>Is it safe to use or would you recommend to use the traditional method of a regular computer?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Windows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752600"/>
            <a:ext cx="4648200" cy="49530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 goal of Windows Mobile is to provide a fast secure way to access your business on the go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Designed to make your schedule and email more accessible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Offers programs like Life Mesh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Can manage up to ten email accounts 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/>
          </a:p>
          <a:p>
            <a:pPr algn="l"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http://1.bp.blogspot.com/__OaQ8gJSFOk/SZGWfzfCJRI/AAAAAAAABNs/3q4KuqAcRJw/s320/WM6_Logo-72919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362200"/>
            <a:ext cx="3048000" cy="304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Windows Mobile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4800600" cy="3246437"/>
          </a:xfrm>
        </p:spPr>
        <p:txBody>
          <a:bodyPr/>
          <a:lstStyle/>
          <a:p>
            <a:r>
              <a:rPr lang="en-US" sz="3200" dirty="0" smtClean="0"/>
              <a:t>Enhanced mobile e-mail</a:t>
            </a:r>
          </a:p>
          <a:p>
            <a:r>
              <a:rPr lang="en-US" sz="3200" dirty="0" smtClean="0"/>
              <a:t>Microsoft office mobile</a:t>
            </a:r>
          </a:p>
          <a:p>
            <a:r>
              <a:rPr lang="en-US" sz="3200" dirty="0" smtClean="0"/>
              <a:t>Mobile Desktop</a:t>
            </a:r>
          </a:p>
          <a:p>
            <a:r>
              <a:rPr lang="en-US" sz="3200" dirty="0" smtClean="0"/>
              <a:t>Google Maps with </a:t>
            </a:r>
            <a:r>
              <a:rPr lang="en-US" sz="3200" dirty="0" err="1" smtClean="0"/>
              <a:t>streetview</a:t>
            </a:r>
            <a:endParaRPr lang="en-US" sz="3200" dirty="0"/>
          </a:p>
        </p:txBody>
      </p:sp>
      <p:pic>
        <p:nvPicPr>
          <p:cNvPr id="28674" name="Picture 2" descr="http://www.pocketnow.com/html/portal/reviews/0000001120/review/Gmaps_WMvsAndroid_DSCN074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590800"/>
            <a:ext cx="3810000" cy="2771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Discussion Part </a:t>
            </a:r>
            <a:r>
              <a:rPr lang="en-US" dirty="0" err="1" smtClean="0"/>
              <a:t>Deux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2408237"/>
          </a:xfrm>
        </p:spPr>
        <p:txBody>
          <a:bodyPr/>
          <a:lstStyle/>
          <a:p>
            <a:r>
              <a:rPr lang="en-US" dirty="0" smtClean="0"/>
              <a:t>With the increasing popularity of </a:t>
            </a:r>
            <a:r>
              <a:rPr lang="en-US" dirty="0" err="1" smtClean="0"/>
              <a:t>smarthphones</a:t>
            </a:r>
            <a:r>
              <a:rPr lang="en-US" dirty="0" smtClean="0"/>
              <a:t> in the business world do you think companies will lean towards having more mobile workers to cut down on the overhead cost of office space?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772400" cy="1828800"/>
          </a:xfrm>
        </p:spPr>
        <p:txBody>
          <a:bodyPr/>
          <a:lstStyle/>
          <a:p>
            <a:pPr algn="ctr"/>
            <a:r>
              <a:rPr lang="en-US" dirty="0" smtClean="0"/>
              <a:t>How Apps can help small businesses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7854696" cy="1752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5715000" cy="4221163"/>
          </a:xfrm>
        </p:spPr>
        <p:txBody>
          <a:bodyPr/>
          <a:lstStyle/>
          <a:p>
            <a:r>
              <a:rPr lang="en-US" dirty="0" smtClean="0"/>
              <a:t>There are already thousands of apps on the market</a:t>
            </a:r>
          </a:p>
          <a:p>
            <a:r>
              <a:rPr lang="en-US" dirty="0" smtClean="0"/>
              <a:t>But for a small business trying to expand or gain a competitive advantage these may be useless.  </a:t>
            </a:r>
            <a:endParaRPr lang="en-US" dirty="0"/>
          </a:p>
        </p:txBody>
      </p:sp>
      <p:pic>
        <p:nvPicPr>
          <p:cNvPr id="2050" name="Picture 2" descr="http://graysmatter.codivation.com/content/binary/iph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828800"/>
            <a:ext cx="26476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most primitive software designers.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If you are looking for someone to build an </a:t>
            </a:r>
            <a:r>
              <a:rPr lang="en-US" dirty="0" err="1" smtClean="0"/>
              <a:t>iPhone</a:t>
            </a:r>
            <a:r>
              <a:rPr lang="en-US" dirty="0" smtClean="0"/>
              <a:t>, iPod or mobile application and you have a nice big fresh supply of bananas waiting for us then please read our business services page. </a:t>
            </a:r>
          </a:p>
          <a:p>
            <a:endParaRPr lang="en-US" dirty="0"/>
          </a:p>
        </p:txBody>
      </p:sp>
      <p:pic>
        <p:nvPicPr>
          <p:cNvPr id="4" name="headerBanner" descr="Free Mobile Downloads, iPod Software and iPhone Applications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762000"/>
            <a:ext cx="5943600" cy="111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Small Business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Inner fence Visa payment app</a:t>
            </a:r>
          </a:p>
          <a:p>
            <a:endParaRPr lang="en-US" dirty="0" smtClean="0"/>
          </a:p>
          <a:p>
            <a:r>
              <a:rPr lang="en-US" dirty="0" smtClean="0"/>
              <a:t>A landscape garden app</a:t>
            </a:r>
          </a:p>
          <a:p>
            <a:endParaRPr lang="en-US" dirty="0" smtClean="0"/>
          </a:p>
          <a:p>
            <a:r>
              <a:rPr lang="en-US" dirty="0" smtClean="0"/>
              <a:t>Church group app </a:t>
            </a:r>
            <a:endParaRPr lang="en-US" dirty="0"/>
          </a:p>
        </p:txBody>
      </p:sp>
      <p:pic>
        <p:nvPicPr>
          <p:cNvPr id="4" name="Picture 3" descr="http://baptistdigest.com/vwebb_images/PrayingHands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4419600"/>
            <a:ext cx="1743075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gardeninggarden.com/wp-content/uploads/2009/03/gardening-tips-for-spring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514600"/>
            <a:ext cx="2752725" cy="159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Cost of Creating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developer will charge a company between $6,000 and $8,000 for a typical app</a:t>
            </a:r>
          </a:p>
          <a:p>
            <a:r>
              <a:rPr lang="en-US" dirty="0" smtClean="0"/>
              <a:t>There are also ones that have less features but will only around $2,000</a:t>
            </a:r>
          </a:p>
          <a:p>
            <a:r>
              <a:rPr lang="en-US" dirty="0" smtClean="0"/>
              <a:t>Companies on a tight budget can design apps on their own. Apple's </a:t>
            </a:r>
            <a:r>
              <a:rPr lang="en-US" dirty="0" err="1" smtClean="0"/>
              <a:t>iPhone</a:t>
            </a:r>
            <a:r>
              <a:rPr lang="en-US" dirty="0" smtClean="0"/>
              <a:t> Developer Program ($99 for the standard edition, $299 for the enterprise version)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Smartphone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Smartphone- a mobile phone with advanced capabilities that often functions like a PC.</a:t>
            </a:r>
          </a:p>
          <a:p>
            <a:pPr eaLnBrk="1" hangingPunct="1"/>
            <a:r>
              <a:rPr lang="en-US" dirty="0" smtClean="0"/>
              <a:t>First </a:t>
            </a:r>
            <a:r>
              <a:rPr lang="en-US" dirty="0" err="1" smtClean="0"/>
              <a:t>smartphone</a:t>
            </a:r>
            <a:r>
              <a:rPr lang="en-US" dirty="0" smtClean="0"/>
              <a:t> designed by IBM in 1992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	-E-mail, calendar, address book, games</a:t>
            </a:r>
          </a:p>
          <a:p>
            <a:pPr eaLnBrk="1" hangingPunct="1"/>
            <a:r>
              <a:rPr lang="en-US" dirty="0" smtClean="0"/>
              <a:t>Today, most include e-mail, internet browsers, ability to read business documents, navigation software, QWERTY keyboard or touch screen, camera</a:t>
            </a:r>
          </a:p>
          <a:p>
            <a:pPr eaLnBrk="1" hangingPunct="1"/>
            <a:r>
              <a:rPr lang="en-US" dirty="0" smtClean="0"/>
              <a:t>Often use a particular operating system and can add applications developed by the manufacturer of the device, by the network operator, or by a third-party software 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BlackBerry Business Solutions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Create and edit Word, Excel, PowerPoint files </a:t>
            </a:r>
          </a:p>
          <a:p>
            <a:pPr eaLnBrk="1" hangingPunct="1"/>
            <a:r>
              <a:rPr lang="en-US" smtClean="0"/>
              <a:t>Automatically updated data that can be prioritized</a:t>
            </a:r>
          </a:p>
          <a:p>
            <a:pPr eaLnBrk="1" hangingPunct="1"/>
            <a:r>
              <a:rPr lang="en-US" smtClean="0"/>
              <a:t>Access sales, product, and organizational data</a:t>
            </a:r>
          </a:p>
          <a:p>
            <a:pPr eaLnBrk="1" hangingPunct="1"/>
            <a:r>
              <a:rPr lang="en-US" smtClean="0"/>
              <a:t>Managers monitor employee performance and receive updates on their progress</a:t>
            </a:r>
          </a:p>
          <a:p>
            <a:pPr eaLnBrk="1" hangingPunct="1"/>
            <a:r>
              <a:rPr lang="en-US" smtClean="0"/>
              <a:t>Employees have access to Customer Relationship Management (CRM) databases</a:t>
            </a:r>
          </a:p>
          <a:p>
            <a:pPr eaLnBrk="1" hangingPunct="1"/>
            <a:r>
              <a:rPr lang="en-US" smtClean="0"/>
              <a:t>View customer information and schedule meetings</a:t>
            </a:r>
          </a:p>
          <a:p>
            <a:pPr eaLnBrk="1" hangingPunct="1"/>
            <a:r>
              <a:rPr lang="en-US" smtClean="0"/>
              <a:t>Check on status of orders, inventory, sales forecasts and targets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http://www.youtube.com/watch?v=lcB8CKa73B0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Applications for Managing</a:t>
            </a:r>
            <a:br>
              <a:rPr lang="en-US" dirty="0" smtClean="0"/>
            </a:br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nt_logo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800600"/>
            <a:ext cx="3200400" cy="1581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Mint.com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alances of your checking, savings, credit cards, investment, and loan accounts</a:t>
            </a:r>
          </a:p>
          <a:p>
            <a:r>
              <a:rPr lang="en-US" dirty="0" smtClean="0"/>
              <a:t>Monthly income v. expenses</a:t>
            </a:r>
          </a:p>
          <a:p>
            <a:r>
              <a:rPr lang="en-US" dirty="0"/>
              <a:t>M</a:t>
            </a:r>
            <a:r>
              <a:rPr lang="en-US" dirty="0" smtClean="0"/>
              <a:t>onthly budgets in real time</a:t>
            </a:r>
          </a:p>
          <a:p>
            <a:r>
              <a:rPr lang="en-US" dirty="0" smtClean="0"/>
              <a:t>Purchases and deposits you’ve made</a:t>
            </a:r>
          </a:p>
          <a:p>
            <a:r>
              <a:rPr lang="en-US" dirty="0" smtClean="0"/>
              <a:t>Mint alerts you to activity</a:t>
            </a:r>
          </a:p>
          <a:p>
            <a:pPr lvl="1"/>
            <a:r>
              <a:rPr lang="en-US" dirty="0" smtClean="0"/>
              <a:t>Low on available credit or cash</a:t>
            </a:r>
          </a:p>
          <a:p>
            <a:pPr lvl="1"/>
            <a:r>
              <a:rPr lang="en-US" dirty="0" smtClean="0"/>
              <a:t>Unusual spending</a:t>
            </a:r>
          </a:p>
          <a:p>
            <a:pPr lvl="1"/>
            <a:r>
              <a:rPr lang="en-US" dirty="0" smtClean="0"/>
              <a:t>Check clears the bank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ave benji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70" y="0"/>
            <a:ext cx="3612530" cy="2962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		Save </a:t>
            </a:r>
            <a:r>
              <a:rPr lang="en-US" dirty="0" err="1" smtClean="0"/>
              <a:t>Benjis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Comparisons</a:t>
            </a:r>
          </a:p>
          <a:p>
            <a:r>
              <a:rPr lang="en-US" dirty="0" smtClean="0"/>
              <a:t>While you’re out you can </a:t>
            </a:r>
          </a:p>
          <a:p>
            <a:pPr>
              <a:buNone/>
            </a:pPr>
            <a:r>
              <a:rPr lang="en-US" dirty="0" smtClean="0"/>
              <a:t>	compare prices to anything you want to buy</a:t>
            </a:r>
          </a:p>
          <a:p>
            <a:r>
              <a:rPr lang="en-US" dirty="0" smtClean="0"/>
              <a:t>If you find a better price, you can buy right on the application</a:t>
            </a:r>
          </a:p>
          <a:p>
            <a:r>
              <a:rPr lang="en-US" dirty="0" smtClean="0"/>
              <a:t>Allows customer to go to nearest store and see the physical product, but still get the cheapest price</a:t>
            </a:r>
            <a:endParaRPr lang="en-US" dirty="0"/>
          </a:p>
        </p:txBody>
      </p:sp>
      <p:pic>
        <p:nvPicPr>
          <p:cNvPr id="5" name="Picture 4" descr="save benjis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5410200"/>
            <a:ext cx="1922844" cy="1347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xpen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438400"/>
            <a:ext cx="2794000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iXpenseIt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record expenses anywhere</a:t>
            </a:r>
          </a:p>
          <a:p>
            <a:pPr lvl="1"/>
            <a:r>
              <a:rPr lang="en-US" dirty="0" smtClean="0"/>
              <a:t>Allows you to take a photo</a:t>
            </a:r>
          </a:p>
          <a:p>
            <a:pPr lvl="1">
              <a:buNone/>
            </a:pPr>
            <a:r>
              <a:rPr lang="en-US" dirty="0" smtClean="0"/>
              <a:t>	of your receipt</a:t>
            </a:r>
          </a:p>
          <a:p>
            <a:r>
              <a:rPr lang="en-US" dirty="0" smtClean="0"/>
              <a:t>Simplifies expense tracking </a:t>
            </a:r>
          </a:p>
          <a:p>
            <a:pPr>
              <a:buNone/>
            </a:pPr>
            <a:r>
              <a:rPr lang="en-US" dirty="0" smtClean="0"/>
              <a:t>	and monthly budgeting</a:t>
            </a:r>
          </a:p>
          <a:p>
            <a:r>
              <a:rPr lang="en-US" dirty="0" smtClean="0"/>
              <a:t>Generates expense reports </a:t>
            </a:r>
          </a:p>
          <a:p>
            <a:pPr>
              <a:buNone/>
            </a:pPr>
            <a:r>
              <a:rPr lang="en-US" dirty="0" smtClean="0"/>
              <a:t>	for work</a:t>
            </a:r>
          </a:p>
        </p:txBody>
      </p:sp>
      <p:pic>
        <p:nvPicPr>
          <p:cNvPr id="6" name="Picture 5" descr="ixpenseit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46" y="228600"/>
            <a:ext cx="26035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Overloading slows down your entire </a:t>
            </a:r>
            <a:r>
              <a:rPr lang="en-US" dirty="0" err="1" smtClean="0"/>
              <a:t>smartphone</a:t>
            </a:r>
            <a:endParaRPr lang="en-US" dirty="0" smtClean="0"/>
          </a:p>
          <a:p>
            <a:r>
              <a:rPr lang="en-US" dirty="0" smtClean="0"/>
              <a:t>Some applications are no longer allowed by the services</a:t>
            </a:r>
          </a:p>
          <a:p>
            <a:pPr lvl="1"/>
            <a:r>
              <a:rPr lang="en-US" dirty="0" err="1" smtClean="0"/>
              <a:t>Slingplayer</a:t>
            </a:r>
            <a:r>
              <a:rPr lang="en-US" dirty="0" smtClean="0"/>
              <a:t> is one of </a:t>
            </a:r>
            <a:r>
              <a:rPr lang="en-US" smtClean="0"/>
              <a:t>these applications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191</TotalTime>
  <Words>485</Words>
  <Application>Microsoft Office PowerPoint</Application>
  <PresentationFormat>On-screen Show (4:3)</PresentationFormat>
  <Paragraphs>84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Smartphone Applications</vt:lpstr>
      <vt:lpstr>Smartphone Overview</vt:lpstr>
      <vt:lpstr>BlackBerry Business Solutions</vt:lpstr>
      <vt:lpstr>Slide 4</vt:lpstr>
      <vt:lpstr>Applications for Managing Money</vt:lpstr>
      <vt:lpstr>Mint.com</vt:lpstr>
      <vt:lpstr>  Save Benjis</vt:lpstr>
      <vt:lpstr>iXpenseIt</vt:lpstr>
      <vt:lpstr>Risks</vt:lpstr>
      <vt:lpstr>Discussion Time</vt:lpstr>
      <vt:lpstr>Windows Mobile</vt:lpstr>
      <vt:lpstr>Windows Mobile Continued</vt:lpstr>
      <vt:lpstr>Discussion Part Deux</vt:lpstr>
      <vt:lpstr>How Apps can help small businesses </vt:lpstr>
      <vt:lpstr>Slide 15</vt:lpstr>
      <vt:lpstr>Slide 16</vt:lpstr>
      <vt:lpstr>Small Business Apps</vt:lpstr>
      <vt:lpstr>Cost of Creating Apps</vt:lpstr>
    </vt:vector>
  </TitlesOfParts>
  <Company>Villanova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Applications</dc:title>
  <dc:creator>wildcat</dc:creator>
  <cp:lastModifiedBy>wildcat</cp:lastModifiedBy>
  <cp:revision>1</cp:revision>
  <dcterms:created xsi:type="dcterms:W3CDTF">2009-09-29T21:03:45Z</dcterms:created>
  <dcterms:modified xsi:type="dcterms:W3CDTF">2009-10-01T03:16:29Z</dcterms:modified>
</cp:coreProperties>
</file>