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31092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95941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37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60120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243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650649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259182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1823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489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64079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17096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80264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06931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56496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92253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Tree>
    <p:extLst>
      <p:ext uri="{BB962C8B-B14F-4D97-AF65-F5344CB8AC3E}">
        <p14:creationId xmlns:p14="http://schemas.microsoft.com/office/powerpoint/2010/main" val="312426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89712504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NOORUL MOUFICA M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TotalTime>
  <Words>615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Sameeha Afrin</cp:lastModifiedBy>
  <cp:revision>6</cp:revision>
  <dcterms:created xsi:type="dcterms:W3CDTF">2024-04-04T03:06:11Z</dcterms:created>
  <dcterms:modified xsi:type="dcterms:W3CDTF">2024-04-05T15:26:14Z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