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9" r:id="rId4"/>
    <p:sldId id="260" r:id="rId5"/>
    <p:sldId id="261" r:id="rId6"/>
    <p:sldId id="262" r:id="rId7"/>
    <p:sldId id="263" r:id="rId8"/>
    <p:sldId id="284" r:id="rId9"/>
    <p:sldId id="265" r:id="rId10"/>
    <p:sldId id="266" r:id="rId11"/>
    <p:sldId id="267" r:id="rId12"/>
    <p:sldId id="270" r:id="rId13"/>
    <p:sldId id="271" r:id="rId14"/>
    <p:sldId id="276" r:id="rId15"/>
    <p:sldId id="272" r:id="rId16"/>
    <p:sldId id="277" r:id="rId17"/>
    <p:sldId id="273" r:id="rId18"/>
    <p:sldId id="274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1808" y="4741681"/>
            <a:ext cx="7958331" cy="1385741"/>
          </a:xfrm>
        </p:spPr>
        <p:txBody>
          <a:bodyPr>
            <a:noAutofit/>
          </a:bodyPr>
          <a:lstStyle/>
          <a:p>
            <a:pPr algn="ctr"/>
            <a:r>
              <a:rPr lang="fr-FR" sz="2800" dirty="0"/>
              <a:t>Catégorisez automatiquement des questions du site Stackoverflow</a:t>
            </a:r>
            <a:endParaRPr lang="fr-FR" sz="28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1808" y="628649"/>
            <a:ext cx="8031054" cy="421672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3530"/>
          </a:xfrm>
        </p:spPr>
        <p:txBody>
          <a:bodyPr/>
          <a:lstStyle/>
          <a:p>
            <a:r>
              <a:rPr lang="fr-FR" dirty="0"/>
              <a:t>MODELISATION NON SUPPERVISEE (2/3)</a:t>
            </a:r>
            <a:endParaRPr lang="fr-FR" dirty="0"/>
          </a:p>
        </p:txBody>
      </p:sp>
      <p:pic>
        <p:nvPicPr>
          <p:cNvPr id="16" name="Espace réservé du contenu 15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521767" y="3148552"/>
            <a:ext cx="3857144" cy="2520750"/>
          </a:xfrm>
        </p:spPr>
      </p:pic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6887" y="3148552"/>
            <a:ext cx="4213781" cy="2520749"/>
          </a:xfr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87" y="1668545"/>
            <a:ext cx="7070103" cy="1325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115505"/>
          </a:xfrm>
        </p:spPr>
        <p:txBody>
          <a:bodyPr/>
          <a:lstStyle/>
          <a:p>
            <a:r>
              <a:rPr lang="fr-FR" dirty="0"/>
              <a:t>MODELISATION NON SUPPERVISEE (3/3)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6445" y="2095500"/>
            <a:ext cx="7409467" cy="41529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SUPPERVISEE (1/4)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4083" y="1935921"/>
            <a:ext cx="4477732" cy="3855279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001" y="1935163"/>
            <a:ext cx="5001860" cy="385603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SUPPERVISEE (2/4)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252" y="1866507"/>
            <a:ext cx="8502977" cy="392469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SUPPERVISEE (3/4)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14400" y="2088319"/>
            <a:ext cx="5105400" cy="3702881"/>
          </a:xfr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3788" y="2088320"/>
            <a:ext cx="5094287" cy="37028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SUPPERVISEE (4/4)</a:t>
            </a:r>
            <a:endParaRPr lang="fr-FR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1012190" y="2132965"/>
          <a:ext cx="10370185" cy="37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890"/>
                <a:gridCol w="1152525"/>
                <a:gridCol w="1151890"/>
                <a:gridCol w="1152525"/>
                <a:gridCol w="1152525"/>
                <a:gridCol w="1152525"/>
                <a:gridCol w="1630680"/>
                <a:gridCol w="897255"/>
                <a:gridCol w="928370"/>
              </a:tblGrid>
              <a:tr h="4608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LDA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SGD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en-US" dirty="0"/>
                        <a:t>RDF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WORD2VEC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BERT</a:t>
                      </a:r>
                      <a:endParaRPr lang="fr-FR" dirty="0"/>
                    </a:p>
                  </a:txBody>
                  <a:tcPr/>
                </a:tc>
              </a:tr>
              <a:tr h="460855">
                <a:tc>
                  <a:txBody>
                    <a:bodyPr/>
                    <a:lstStyle/>
                    <a:p>
                      <a:r>
                        <a:rPr lang="fr-FR" dirty="0"/>
                        <a:t>Jaccard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0.26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  <a:endParaRPr lang="fr-FR" dirty="0"/>
                    </a:p>
                  </a:txBody>
                  <a:tcPr/>
                </a:tc>
              </a:tr>
              <a:tr h="460855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r>
                        <a:rPr lang="fr-FR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0.28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0,36</a:t>
                      </a:r>
                      <a:endParaRPr lang="fr-FR" dirty="0"/>
                    </a:p>
                  </a:txBody>
                  <a:tcPr/>
                </a:tc>
              </a:tr>
              <a:tr h="460855"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0.39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0,67</a:t>
                      </a:r>
                      <a:endParaRPr lang="fr-FR" dirty="0"/>
                    </a:p>
                  </a:txBody>
                  <a:tcPr/>
                </a:tc>
              </a:tr>
              <a:tr h="460855"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0.77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0,37</a:t>
                      </a:r>
                      <a:endParaRPr lang="fr-FR" dirty="0"/>
                    </a:p>
                  </a:txBody>
                  <a:tcPr/>
                </a:tc>
              </a:tr>
              <a:tr h="460855">
                <a:tc>
                  <a:txBody>
                    <a:bodyPr/>
                    <a:lstStyle/>
                    <a:p>
                      <a:r>
                        <a:rPr lang="fr-FR" dirty="0"/>
                        <a:t>F1-Score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0.29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0,44</a:t>
                      </a:r>
                      <a:endParaRPr lang="fr-FR" dirty="0"/>
                    </a:p>
                  </a:txBody>
                  <a:tcPr/>
                </a:tc>
              </a:tr>
              <a:tr h="795449">
                <a:tc>
                  <a:txBody>
                    <a:bodyPr/>
                    <a:lstStyle/>
                    <a:p>
                      <a:r>
                        <a:rPr lang="fr-FR" dirty="0"/>
                        <a:t>Training time (s)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9,2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fr-FR" altLang="en-US" dirty="0"/>
                        <a:t>851</a:t>
                      </a:r>
                      <a:endParaRPr lang="fr-F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(1/4)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252" y="2102177"/>
            <a:ext cx="8239026" cy="3441484"/>
          </a:xfrm>
        </p:spPr>
      </p:pic>
      <p:sp>
        <p:nvSpPr>
          <p:cNvPr id="7" name="ZoneTexte 6"/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http://127.0.0.1:8000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23769" y="16497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http://127.0.0.1:8000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(2/4)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8546" y="2130458"/>
            <a:ext cx="8222402" cy="3733014"/>
          </a:xfrm>
        </p:spPr>
      </p:pic>
      <p:sp>
        <p:nvSpPr>
          <p:cNvPr id="7" name="ZoneTexte 6"/>
          <p:cNvSpPr txBox="1"/>
          <p:nvPr/>
        </p:nvSpPr>
        <p:spPr>
          <a:xfrm>
            <a:off x="1887718" y="166385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http://localhost:8501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(3/4)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9056" y="1800520"/>
            <a:ext cx="7890235" cy="4110086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(4/4)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0520" y="2038939"/>
            <a:ext cx="8606671" cy="3695700"/>
          </a:xfrm>
        </p:spPr>
      </p:pic>
      <p:sp>
        <p:nvSpPr>
          <p:cNvPr id="7" name="ZoneTexte 6"/>
          <p:cNvSpPr txBox="1"/>
          <p:nvPr/>
        </p:nvSpPr>
        <p:spPr>
          <a:xfrm>
            <a:off x="1303255" y="1618098"/>
            <a:ext cx="988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https://projetcategorisezautomatiquementdesquestionsgit-mwfswwbu4vksef.streamlit.app/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66220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Sommaire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73599" y="1574277"/>
            <a:ext cx="7796540" cy="4751109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Problématique et contexte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Récolte et présentation des données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Data exploration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Modélisation non supervisée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Modélisation supervisée</a:t>
            </a:r>
            <a:endParaRPr lang="fr-FR" sz="9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9800" dirty="0"/>
              <a:t>Déploiement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30935" y="1008380"/>
            <a:ext cx="8578850" cy="4138295"/>
          </a:xfrm>
        </p:spPr>
        <p:txBody>
          <a:bodyPr>
            <a:normAutofit/>
          </a:bodyPr>
          <a:lstStyle/>
          <a:p>
            <a:pPr algn="just"/>
            <a:r>
              <a:rPr lang="fr-FR" sz="3200" cap="none" dirty="0"/>
              <a:t>Développer un algorithme de Machine Learning permettant de suggérer des tags lies aux questions posées par les utilisateurs. </a:t>
            </a:r>
            <a:br>
              <a:rPr lang="fr-FR" sz="3200" cap="none" dirty="0"/>
            </a:br>
            <a:r>
              <a:rPr lang="fr-FR" sz="3200" cap="none" dirty="0"/>
              <a:t>Stackoverflow est un site très populaires de questions/réponses dans le domaine de l’information et plus précisément le développement </a:t>
            </a:r>
            <a:endParaRPr lang="fr-FR" sz="3200" cap="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Récolte et présentation des données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Récupération des données via Stack Explore Echange :</a:t>
            </a:r>
            <a:endParaRPr lang="fr-FR" u="sng" dirty="0"/>
          </a:p>
          <a:p>
            <a:pPr marL="0" indent="0">
              <a:buNone/>
            </a:pPr>
            <a:r>
              <a:rPr lang="fr-FR" sz="1600" dirty="0"/>
              <a:t>Les données ont été extraites avec une requête SQL via l’outil </a:t>
            </a:r>
            <a:r>
              <a:rPr lang="fr-FR" sz="1600" dirty="0" err="1"/>
              <a:t>StackEchange</a:t>
            </a:r>
            <a:r>
              <a:rPr lang="fr-FR" sz="1600" dirty="0"/>
              <a:t> Data Explore.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Pour assurer une qualité des données, les contraintes ci-dessous ont été établie lors de l’extraction.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Minimum une réponse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Un score supérieur à 5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20 vues</a:t>
            </a:r>
            <a:endParaRPr lang="fr-FR" sz="16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3921" y="2088319"/>
            <a:ext cx="4753635" cy="3702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u="sng" dirty="0"/>
              <a:t>Présentations des données :</a:t>
            </a:r>
            <a:endParaRPr lang="fr-FR" u="sng" dirty="0"/>
          </a:p>
          <a:p>
            <a:pPr marL="0" indent="0">
              <a:buNone/>
            </a:pPr>
            <a:r>
              <a:rPr lang="fr-FR" dirty="0"/>
              <a:t>50000 questions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8 </a:t>
            </a:r>
            <a:r>
              <a:rPr lang="fr-FR" dirty="0" err="1"/>
              <a:t>feautures</a:t>
            </a:r>
            <a:r>
              <a:rPr lang="fr-FR" dirty="0"/>
              <a:t> dont float64(1), int64(4), </a:t>
            </a:r>
            <a:r>
              <a:rPr lang="fr-FR" dirty="0" err="1"/>
              <a:t>object</a:t>
            </a:r>
            <a:r>
              <a:rPr lang="fr-FR" dirty="0"/>
              <a:t>(3)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Features</a:t>
            </a:r>
            <a:r>
              <a:rPr lang="fr-FR" dirty="0"/>
              <a:t> : '</a:t>
            </a:r>
            <a:r>
              <a:rPr lang="fr-FR" dirty="0" err="1"/>
              <a:t>Title</a:t>
            </a:r>
            <a:r>
              <a:rPr lang="fr-FR" dirty="0"/>
              <a:t>', 'Body', 'Tags', 'Id', 'Score', '</a:t>
            </a:r>
            <a:r>
              <a:rPr lang="fr-FR" dirty="0" err="1"/>
              <a:t>ViewCount</a:t>
            </a:r>
            <a:r>
              <a:rPr lang="fr-FR" dirty="0"/>
              <a:t>', '</a:t>
            </a:r>
            <a:r>
              <a:rPr lang="fr-FR" dirty="0" err="1"/>
              <a:t>FavoriteCount</a:t>
            </a:r>
            <a:r>
              <a:rPr lang="fr-FR" dirty="0"/>
              <a:t>’, '</a:t>
            </a:r>
            <a:r>
              <a:rPr lang="fr-FR" dirty="0" err="1"/>
              <a:t>AnswerCount</a:t>
            </a:r>
            <a:r>
              <a:rPr lang="fr-FR" dirty="0"/>
              <a:t>'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(1/4)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2695751" cy="287957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4879" y="2911624"/>
            <a:ext cx="2464970" cy="287957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444" y="2243579"/>
            <a:ext cx="2685102" cy="3547621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46" y="2243579"/>
            <a:ext cx="3971209" cy="35476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46" y="2243579"/>
            <a:ext cx="2685102" cy="3547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exploration (2/4)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4" y="2121031"/>
            <a:ext cx="3298956" cy="367016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>
          <a:xfrm>
            <a:off x="4444878" y="2121030"/>
            <a:ext cx="3299821" cy="367017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>
          <a:xfrm>
            <a:off x="7976346" y="2121030"/>
            <a:ext cx="3291211" cy="367017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443" y="2121030"/>
            <a:ext cx="3288307" cy="367016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67" y="2121029"/>
            <a:ext cx="3288307" cy="36701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76" y="2121029"/>
            <a:ext cx="3299820" cy="3670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13765" y="609600"/>
            <a:ext cx="10353675" cy="1229995"/>
          </a:xfrm>
        </p:spPr>
        <p:txBody>
          <a:bodyPr/>
          <a:p>
            <a:r>
              <a:rPr lang="fr-FR" dirty="0">
                <a:sym typeface="+mn-ea"/>
              </a:rPr>
              <a:t>Data exploration (3/4)</a:t>
            </a:r>
            <a:endParaRPr lang="fr-FR" alt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1141730" y="2088515"/>
            <a:ext cx="4783455" cy="3702685"/>
          </a:xfrm>
        </p:spPr>
        <p:txBody>
          <a:bodyPr>
            <a:normAutofit lnSpcReduction="10000"/>
          </a:bodyPr>
          <a:p>
            <a:pPr algn="just"/>
            <a:r>
              <a:rPr lang="fr-FR" altLang="en-US"/>
              <a:t>Notre varaible cicle est la colonne Tags. Dans cette colonne, on peut y retrouver plusieurs tags par lignes et les tags sont séparés par «|». Nous avons donc supprimer ces balises et comptabiliser individuellement les tags. </a:t>
            </a:r>
            <a:endParaRPr lang="fr-FR" altLang="en-US"/>
          </a:p>
          <a:p>
            <a:r>
              <a:rPr lang="fr-FR" altLang="en-US"/>
              <a:t>Au total, on comptabilise 13736 tags uniques</a:t>
            </a:r>
            <a:endParaRPr lang="fr-FR" altLang="en-US"/>
          </a:p>
        </p:txBody>
      </p:sp>
      <p:pic>
        <p:nvPicPr>
          <p:cNvPr id="9" name="Espace réservé du contenu 8" descr="Tags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517005" y="2087880"/>
            <a:ext cx="4404995" cy="370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7227" y="1514572"/>
            <a:ext cx="5929773" cy="145722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3742440"/>
            <a:ext cx="5934950" cy="204875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94" y="1514572"/>
            <a:ext cx="5958840" cy="2152455"/>
          </a:xfrm>
          <a:prstGeom prst="rect">
            <a:avLst/>
          </a:prstGeom>
        </p:spPr>
      </p:pic>
      <p:sp>
        <p:nvSpPr>
          <p:cNvPr id="15" name="Titre 1"/>
          <p:cNvSpPr txBox="1"/>
          <p:nvPr/>
        </p:nvSpPr>
        <p:spPr>
          <a:xfrm>
            <a:off x="913794" y="282804"/>
            <a:ext cx="10353762" cy="904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Data exploration (4/4)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3742440"/>
            <a:ext cx="5958840" cy="204875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37" y="1885360"/>
            <a:ext cx="4381500" cy="358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MODELISATION NON SUPPERVISEE (1/3)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805" y="2088321"/>
            <a:ext cx="3647012" cy="51347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4000" dirty="0">
                <a:effectLst/>
              </a:rPr>
              <a:t>Perplexité</a:t>
            </a:r>
            <a:r>
              <a:rPr lang="fr-FR" dirty="0"/>
              <a:t>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608948" y="2088320"/>
            <a:ext cx="5042487" cy="579466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Score de cohérence</a:t>
            </a:r>
            <a:endParaRPr lang="fr-FR" sz="4000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5712643" y="2911475"/>
            <a:ext cx="4938791" cy="2879725"/>
          </a:xfrm>
        </p:spPr>
      </p:pic>
      <p:pic>
        <p:nvPicPr>
          <p:cNvPr id="12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9752" y="2911475"/>
            <a:ext cx="3299381" cy="287972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</Template>
  <TotalTime>0</TotalTime>
  <Words>2061</Words>
  <Application>WPS Presentation</Application>
  <PresentationFormat>Grand écran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Microsoft YaHei</vt:lpstr>
      <vt:lpstr>Arial Unicode MS</vt:lpstr>
      <vt:lpstr>Rockwell</vt:lpstr>
      <vt:lpstr>Calibri</vt:lpstr>
      <vt:lpstr>Damask</vt:lpstr>
      <vt:lpstr>Catégorisez automatiquement des questions du site Stackoverflow</vt:lpstr>
      <vt:lpstr>Sommaire</vt:lpstr>
      <vt:lpstr>Développer un algorithme de Machine Learning permettant de suggérer des tags lies aux questions posées par les utilisateurs.  Stackoverflow est un site très populaires de questions/réponses dans le domaine de l’information et plus précisément le développement </vt:lpstr>
      <vt:lpstr>Récolte et présentation des données </vt:lpstr>
      <vt:lpstr>Data exploration (1/4)</vt:lpstr>
      <vt:lpstr>Data exploration (2/4)</vt:lpstr>
      <vt:lpstr>Data exploration (3/4)</vt:lpstr>
      <vt:lpstr>PowerPoint 演示文稿</vt:lpstr>
      <vt:lpstr>MODELISATION NON SUPPERVISEE (1/3)</vt:lpstr>
      <vt:lpstr>MODELISATION NON SUPPERVISEE (2/3)</vt:lpstr>
      <vt:lpstr>MODELISATION NON SUPPERVISEE (3/3)</vt:lpstr>
      <vt:lpstr>MODELISATION SUPPERVISEE (1/4)</vt:lpstr>
      <vt:lpstr>MODELISATION SUPPERVISEE (2/4)</vt:lpstr>
      <vt:lpstr>MODELISATION SUPPERVISEE (3/4)</vt:lpstr>
      <vt:lpstr>MODELISATION SUPPERVISEE (4/4)</vt:lpstr>
      <vt:lpstr>Déploiement (1/4)</vt:lpstr>
      <vt:lpstr>Déploiement (2/4)</vt:lpstr>
      <vt:lpstr>Déploiement (3/4)</vt:lpstr>
      <vt:lpstr>Déploiement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Catégorisez automatiquement des questions du site Stackoverflow</dc:title>
  <dc:creator>Mouhaïminou OUEDRAOGO</dc:creator>
  <cp:lastModifiedBy>Mariatou KOUGWINDIGA</cp:lastModifiedBy>
  <cp:revision>4</cp:revision>
  <dcterms:created xsi:type="dcterms:W3CDTF">2024-06-01T23:38:00Z</dcterms:created>
  <dcterms:modified xsi:type="dcterms:W3CDTF">2024-07-29T17:35:21Z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97358A0D22064C36A894CEA324AA2592_12</vt:lpwstr>
  </property>
  <property fmtid="{D5CDD505-2E9C-101B-9397-08002B2CF9AE}" pid="3" name="KSOProductBuildVer">
    <vt:lpwstr>1036-12.2.0.17153</vt:lpwstr>
  </property>
</Properties>
</file>