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97" r:id="rId8"/>
    <p:sldId id="263" r:id="rId9"/>
    <p:sldId id="284" r:id="rId10"/>
    <p:sldId id="300" r:id="rId11"/>
    <p:sldId id="265" r:id="rId12"/>
    <p:sldId id="270" r:id="rId13"/>
    <p:sldId id="271" r:id="rId14"/>
    <p:sldId id="276" r:id="rId15"/>
    <p:sldId id="273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/>
              <a:t>Classez des images à l'aide d'algorithmes de Deep Learning</a:t>
            </a:r>
            <a:endParaRPr lang="fr-FR" sz="2800" dirty="0"/>
          </a:p>
        </p:txBody>
      </p:sp>
      <p:pic>
        <p:nvPicPr>
          <p:cNvPr id="4" name="Espace réservé du contenu 3" descr="Accuei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114550"/>
            <a:ext cx="4883785" cy="3649345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866765" y="3757295"/>
            <a:ext cx="84074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7" name="Espace réservé du contenu 6" descr="accueil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6720" y="2114550"/>
            <a:ext cx="4707890" cy="3649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4879340" cy="367030"/>
          </a:xfrm>
        </p:spPr>
        <p:txBody>
          <a:bodyPr>
            <a:normAutofit fontScale="70000"/>
          </a:bodyPr>
          <a:lstStyle/>
          <a:p>
            <a:pPr algn="ctr"/>
            <a:r>
              <a:rPr lang="fr-FR" dirty="0"/>
              <a:t>Sans Data augmentation</a:t>
            </a:r>
            <a:endParaRPr lang="fr-FR" dirty="0"/>
          </a:p>
        </p:txBody>
      </p:sp>
      <p:sp>
        <p:nvSpPr>
          <p:cNvPr id="15" name="Titre 1"/>
          <p:cNvSpPr txBox="1"/>
          <p:nvPr/>
        </p:nvSpPr>
        <p:spPr>
          <a:xfrm>
            <a:off x="913794" y="282804"/>
            <a:ext cx="10353762" cy="904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Wingdings" panose="05000000000000000000" pitchFamily="2" charset="2"/>
            </a:pPr>
            <a:r>
              <a:rPr lang="fr-FR" dirty="0">
                <a:sym typeface="+mn-ea"/>
              </a:rPr>
              <a:t>Modélisation personnel (1/2)</a:t>
            </a:r>
            <a:endParaRPr lang="fr-FR" dirty="0"/>
          </a:p>
        </p:txBody>
      </p:sp>
      <p:pic>
        <p:nvPicPr>
          <p:cNvPr id="3" name="Espace réservé du contenu 2" descr="Mp1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1033780" y="2912110"/>
            <a:ext cx="5095240" cy="2792095"/>
          </a:xfrm>
          <a:prstGeom prst="rect">
            <a:avLst/>
          </a:prstGeom>
        </p:spPr>
      </p:pic>
      <p:pic>
        <p:nvPicPr>
          <p:cNvPr id="6" name="Espace réservé du contenu 5" descr="Mp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7940" y="3449320"/>
            <a:ext cx="5107305" cy="134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15505"/>
          </a:xfrm>
        </p:spPr>
        <p:txBody>
          <a:bodyPr/>
          <a:lstStyle/>
          <a:p>
            <a:r>
              <a:rPr lang="fr-FR" dirty="0"/>
              <a:t>MODELISATION NON SUPPERVISEE (2/2)</a:t>
            </a:r>
            <a:endParaRPr lang="fr-FR" dirty="0"/>
          </a:p>
        </p:txBody>
      </p:sp>
      <p:pic>
        <p:nvPicPr>
          <p:cNvPr id="4" name="Espace réservé du contenu 3" descr="Mp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850" y="2096135"/>
            <a:ext cx="7034530" cy="419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+mn-ea"/>
              </a:rPr>
              <a:t>Modélisation CNN via transfert learning (1/2)</a:t>
            </a:r>
            <a:endParaRPr lang="fr-FR" dirty="0"/>
          </a:p>
        </p:txBody>
      </p:sp>
      <p:pic>
        <p:nvPicPr>
          <p:cNvPr id="5" name="Espace réservé du contenu 4" descr="cnn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416175"/>
            <a:ext cx="5106035" cy="3110230"/>
          </a:xfrm>
          <a:prstGeom prst="rect">
            <a:avLst/>
          </a:prstGeom>
        </p:spPr>
      </p:pic>
      <p:pic>
        <p:nvPicPr>
          <p:cNvPr id="7" name="Espace réservé du contenu 6" descr="cnn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2416175"/>
            <a:ext cx="5093970" cy="311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Modélisation CNN via transfert learning (2/2)</a:t>
            </a:r>
            <a:endParaRPr lang="fr-FR" dirty="0"/>
          </a:p>
        </p:txBody>
      </p:sp>
      <p:pic>
        <p:nvPicPr>
          <p:cNvPr id="4" name="Espace réservé du contenu 3" descr="cnn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5835" y="1935480"/>
            <a:ext cx="7569200" cy="41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locale de prédiction (1/2)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http://127.0.0.1:8000 </a:t>
            </a:r>
            <a:endParaRPr lang="fr-FR" dirty="0"/>
          </a:p>
        </p:txBody>
      </p:sp>
      <p:pic>
        <p:nvPicPr>
          <p:cNvPr id="4" name="Espace réservé du contenu 3" descr="s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10385"/>
            <a:ext cx="7437755" cy="398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Application locale de prédiction (2/2)</a:t>
            </a:r>
            <a:endParaRPr lang="fr-FR" altLang="en-US"/>
          </a:p>
        </p:txBody>
      </p:sp>
      <p:pic>
        <p:nvPicPr>
          <p:cNvPr id="4" name="Espace réservé du contenu 3" descr="s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6680" y="2096135"/>
            <a:ext cx="6887210" cy="369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6622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Sommaire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5710" y="1574165"/>
            <a:ext cx="8064500" cy="475107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Problématique et contexte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Récolte des données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Data exploration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Pré-traitement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Modélisation personnel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Modélisation CNN via transfert learning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Application locale de prédiction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6575" y="1686560"/>
            <a:ext cx="8578850" cy="3046095"/>
          </a:xfrm>
        </p:spPr>
        <p:txBody>
          <a:bodyPr>
            <a:normAutofit/>
          </a:bodyPr>
          <a:lstStyle/>
          <a:p>
            <a:pPr algn="just"/>
            <a:r>
              <a:rPr lang="fr-FR" sz="3200" cap="none" dirty="0"/>
              <a:t>Développer un algorithme capable de classer les images en fonction de la race du chien présent sur l'image pour une associationde protection des animaux du quartier, Le Refuge </a:t>
            </a:r>
            <a:br>
              <a:rPr lang="fr-FR" sz="3200" cap="none" dirty="0"/>
            </a:br>
            <a:endParaRPr lang="fr-FR" sz="3200" cap="none" dirty="0"/>
          </a:p>
        </p:txBody>
      </p:sp>
      <p:sp>
        <p:nvSpPr>
          <p:cNvPr id="3" name="Titr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17625" y="934720"/>
            <a:ext cx="950722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4000" dirty="0">
              <a:sym typeface="+mn-ea"/>
            </a:endParaRPr>
          </a:p>
          <a:p>
            <a:pPr algn="ctr"/>
            <a:r>
              <a:rPr lang="fr-FR" sz="13335" dirty="0">
                <a:sym typeface="+mn-ea"/>
              </a:rPr>
              <a:t>Problématique et contexte</a:t>
            </a:r>
            <a:endParaRPr lang="fr-FR" sz="13335" dirty="0"/>
          </a:p>
          <a:p>
            <a:pPr algn="ctr"/>
            <a:endParaRPr lang="fr-FR" sz="1333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Récolte des données </a:t>
            </a:r>
            <a:endParaRPr lang="fr-FR" dirty="0"/>
          </a:p>
        </p:txBody>
      </p:sp>
      <p:pic>
        <p:nvPicPr>
          <p:cNvPr id="6" name="Espace réservé du contenu 5" descr="Donnée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69745" y="2327910"/>
            <a:ext cx="8599170" cy="3903980"/>
          </a:xfrm>
          <a:prstGeom prst="rect">
            <a:avLst/>
          </a:prstGeom>
        </p:spPr>
      </p:pic>
      <p:sp>
        <p:nvSpPr>
          <p:cNvPr id="7" name="Espace réservé du text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326130" y="1631950"/>
            <a:ext cx="5421630" cy="590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/>
              <a:t>Stanford Dogs Dataset</a:t>
            </a:r>
            <a:endParaRPr lang="fr-FR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+mn-ea"/>
              </a:rPr>
              <a:t>Data exploration (1/2)</a:t>
            </a:r>
            <a:endParaRPr lang="fr-FR" dirty="0"/>
          </a:p>
        </p:txBody>
      </p:sp>
      <p:pic>
        <p:nvPicPr>
          <p:cNvPr id="3" name="Espace réservé du contenu 2" descr="Données2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817245" y="2338705"/>
            <a:ext cx="5935980" cy="3830320"/>
          </a:xfrm>
          <a:prstGeom prst="rect">
            <a:avLst/>
          </a:prstGeom>
        </p:spPr>
      </p:pic>
      <p:pic>
        <p:nvPicPr>
          <p:cNvPr id="5" name="Espace réservé du contenu 4" descr="Données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695" y="2412365"/>
            <a:ext cx="3639185" cy="375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Data exploration (2/2)</a:t>
            </a:r>
            <a:endParaRPr lang="fr-FR" altLang="en-US"/>
          </a:p>
        </p:txBody>
      </p:sp>
      <p:pic>
        <p:nvPicPr>
          <p:cNvPr id="8" name="Espace réservé du contenu 7" descr="Données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8580" y="1851660"/>
            <a:ext cx="7154545" cy="408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pré-traitement des données (1/3)</a:t>
            </a:r>
            <a:endParaRPr lang="fr-FR" dirty="0"/>
          </a:p>
        </p:txBody>
      </p:sp>
      <p:pic>
        <p:nvPicPr>
          <p:cNvPr id="13" name="Espace réservé du contenu 12" descr="Pt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228850"/>
            <a:ext cx="5106035" cy="3422015"/>
          </a:xfrm>
          <a:prstGeom prst="rect">
            <a:avLst/>
          </a:prstGeom>
        </p:spPr>
      </p:pic>
      <p:pic>
        <p:nvPicPr>
          <p:cNvPr id="15" name="Espace réservé du contenu 14" descr="Pt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2228850"/>
            <a:ext cx="5093970" cy="342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pré-traitement des données (2/3)</a:t>
            </a:r>
            <a:endParaRPr lang="fr-FR" altLang="en-US"/>
          </a:p>
        </p:txBody>
      </p:sp>
      <p:pic>
        <p:nvPicPr>
          <p:cNvPr id="6" name="Espace réservé du contenu 5" descr="Pt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1829435"/>
            <a:ext cx="5106035" cy="3683635"/>
          </a:xfrm>
          <a:prstGeom prst="rect">
            <a:avLst/>
          </a:prstGeom>
        </p:spPr>
      </p:pic>
      <p:pic>
        <p:nvPicPr>
          <p:cNvPr id="8" name="Espace réservé du contenu 7" descr="Pt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1829435"/>
            <a:ext cx="509397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pré-traitement des données (3/3)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65" y="2088515"/>
            <a:ext cx="8935720" cy="3702685"/>
          </a:xfrm>
        </p:spPr>
        <p:txBody>
          <a:bodyPr>
            <a:normAutofit fontScale="90000" lnSpcReduction="20000"/>
          </a:bodyPr>
          <a:p>
            <a:pPr marL="0" indent="0" algn="ctr">
              <a:buNone/>
            </a:pPr>
            <a:r>
              <a:rPr lang="fr-FR" altLang="en-US" sz="2665" u="sng"/>
              <a:t>Liste des transformations utilisées :</a:t>
            </a:r>
            <a:endParaRPr lang="fr-FR" altLang="en-US" sz="2665" u="sng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cropping : lambda img: img.crop((10, 10, img.width-10, img.height-10))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mirroring : ImageOps.mirror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whitening : lambda img: ImageOps.autocontrast(img, cutoff=0)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contraste : lambda img: ImageEnhance.Contrast(img).enhance(2)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equalization : ImageOps.equalize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debruitage : lambda img: Image.fromarray(cv2.fastNlMeansDenoising(np.array(img), None, 30, 7, 21))</a:t>
            </a:r>
            <a:endParaRPr lang="fr-FR" altLang="en-US"/>
          </a:p>
          <a:p>
            <a:pPr>
              <a:buFont typeface="Wingdings" panose="05000000000000000000" charset="0"/>
              <a:buChar char="ü"/>
            </a:pPr>
            <a:r>
              <a:rPr lang="fr-FR" altLang="en-US"/>
              <a:t>redimensionnement : lambda img: img.resize((128, 128))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0</TotalTime>
  <Words>1329</Words>
  <Application>WPS Presentation</Application>
  <PresentationFormat>Grand écran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Bookman Old Style</vt:lpstr>
      <vt:lpstr>Microsoft YaHei</vt:lpstr>
      <vt:lpstr>Arial Unicode MS</vt:lpstr>
      <vt:lpstr>Rockwell</vt:lpstr>
      <vt:lpstr>Calibri</vt:lpstr>
      <vt:lpstr>Wingdings</vt:lpstr>
      <vt:lpstr>Damask</vt:lpstr>
      <vt:lpstr>Catégorisez automatiquement des questions du site Stackoverflow</vt:lpstr>
      <vt:lpstr>Sommaire</vt:lpstr>
      <vt:lpstr>Sommaire</vt:lpstr>
      <vt:lpstr>Récolte et présentation des données </vt:lpstr>
      <vt:lpstr>Data exploration (1/4)</vt:lpstr>
      <vt:lpstr>PowerPoint 演示文稿</vt:lpstr>
      <vt:lpstr>Data exploration (2/4)</vt:lpstr>
      <vt:lpstr>Data exploration (3/4)</vt:lpstr>
      <vt:lpstr>PowerPoint 演示文稿</vt:lpstr>
      <vt:lpstr>PowerPoint 演示文稿</vt:lpstr>
      <vt:lpstr>MODELISATION NON SUPPERVISEE (3/3)</vt:lpstr>
      <vt:lpstr>MODELISATION SUPPERVISEE (1/4)</vt:lpstr>
      <vt:lpstr>MODELISATION SUPPERVISEE (2/4)</vt:lpstr>
      <vt:lpstr>Déploiement (1/4)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 du site Stackoverflow</dc:title>
  <dc:creator>Mouhaïminou OUEDRAOGO</dc:creator>
  <cp:lastModifiedBy>ouedr</cp:lastModifiedBy>
  <cp:revision>5</cp:revision>
  <dcterms:created xsi:type="dcterms:W3CDTF">2024-06-01T23:38:00Z</dcterms:created>
  <dcterms:modified xsi:type="dcterms:W3CDTF">2024-07-14T05:13:58Z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0EE4E6083E3D43BE98DC95106F27844D_13</vt:lpwstr>
  </property>
  <property fmtid="{D5CDD505-2E9C-101B-9397-08002B2CF9AE}" pid="3" name="KSOProductBuildVer">
    <vt:lpwstr>1036-12.2.0.17153</vt:lpwstr>
  </property>
</Properties>
</file>