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1258-14EE-439E-A63D-0E9941498290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C23D-1070-4783-82CD-05B4133CE5C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6F61F-ADE2-4DE1-9D17-EAC0CE30D37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6CF1-0DBE-45BB-BCA5-8AA9786EB307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B039-CE80-4E3C-AF79-FF6E7A228ED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OpenClassrooms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1962-A942-491B-B925-0D51A799BAC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54D9-E442-456B-8250-40D64DE6C7ED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BF6-E280-4EC2-A5CF-0198A18D064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F096-49B9-4309-9530-75ADE1E5E1AE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7541-6ED6-491E-9D6A-2F820A546EDB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F5D5-50E9-4E40-86C1-5A11D4C5D1F0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0289-46BD-4E25-B7AE-A53FF023336A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D201-1904-407D-A9F1-DF1299FF90E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227F-F681-4F1F-AF33-F3ED0BAE5BC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7689-F28A-4EE3-B653-346AF21A1F5F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8243-7D20-41E6-8296-732EA9C5D889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6457-3628-4DB0-9D14-9013E9D4E052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1EA-0095-45E4-A3FA-7223B4495534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BCB9-0EE3-4690-8F5E-D84F1888EE76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7359-96CF-48DD-A339-0F15C6966691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00F3-0E46-4BCF-84EF-460A434E7A94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12-FD4E-4DAD-A54F-DC2407D5CC39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OpenClassrooms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0321-FEE1-464A-9399-0BCCE76605E7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45" y="834390"/>
            <a:ext cx="5634990" cy="4739640"/>
          </a:xfrm>
        </p:spPr>
        <p:txBody>
          <a:bodyPr>
            <a:normAutofit/>
          </a:bodyPr>
          <a:lstStyle/>
          <a:p>
            <a:r>
              <a:rPr lang="fr-FR" u="sng" dirty="0"/>
              <a:t>Projet 4  : </a:t>
            </a:r>
            <a:br>
              <a:rPr lang="fr-FR" u="sng" dirty="0"/>
            </a:br>
            <a:br>
              <a:rPr lang="fr-FR" dirty="0"/>
            </a:br>
            <a:r>
              <a:rPr lang="fr-FR" sz="4445" dirty="0"/>
              <a:t>Segmentation des clients d'un site e-commerce</a:t>
            </a:r>
            <a:endParaRPr lang="fr-FR" sz="4445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3" name="Image 2" descr="Capture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7270" y="574040"/>
            <a:ext cx="5732780" cy="3142615"/>
          </a:xfrm>
          <a:prstGeom prst="rect">
            <a:avLst/>
          </a:prstGeom>
        </p:spPr>
      </p:pic>
      <p:pic>
        <p:nvPicPr>
          <p:cNvPr id="7" name="Image 6" descr="Capture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3805555"/>
            <a:ext cx="5732780" cy="279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360045"/>
            <a:ext cx="10353675" cy="782320"/>
          </a:xfrm>
        </p:spPr>
        <p:txBody>
          <a:bodyPr>
            <a:normAutofit/>
          </a:bodyPr>
          <a:lstStyle/>
          <a:p>
            <a:r>
              <a:rPr lang="fr-FR" dirty="0">
                <a:sym typeface="+mn-ea"/>
              </a:rPr>
              <a:t>Modelisation (3/7)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1"/>
          <p:cNvSpPr>
            <a:spLocks noGrp="1"/>
          </p:cNvSpPr>
          <p:nvPr/>
        </p:nvSpPr>
        <p:spPr>
          <a:xfrm>
            <a:off x="623570" y="2237105"/>
            <a:ext cx="3314700" cy="334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105" dirty="0">
                <a:sym typeface="+mn-ea"/>
              </a:rPr>
              <a:t>Détermination du nombre K optimal de clusters AVEC KMEANS</a:t>
            </a:r>
            <a:r>
              <a:rPr lang="fr-FR" dirty="0">
                <a:sym typeface="+mn-ea"/>
              </a:rPr>
              <a:t> </a:t>
            </a:r>
            <a:endParaRPr lang="fr-FR" dirty="0"/>
          </a:p>
        </p:txBody>
      </p:sp>
      <p:pic>
        <p:nvPicPr>
          <p:cNvPr id="8" name="Espace réservé du contenu 7" descr="K_optima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30065" y="2237740"/>
            <a:ext cx="6577965" cy="3752215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/>
        </p:nvSpPr>
        <p:spPr>
          <a:xfrm>
            <a:off x="2028825" y="1021715"/>
            <a:ext cx="798449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ym typeface="+mn-ea"/>
              </a:rPr>
              <a:t>Clustering avec le modele cah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Modelisation (4/7)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6" name="Espace réservé du contenu 5" descr="cluster_rf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1885" y="2088515"/>
            <a:ext cx="4918075" cy="3702685"/>
          </a:xfrm>
          <a:prstGeom prst="rect">
            <a:avLst/>
          </a:prstGeom>
        </p:spPr>
      </p:pic>
      <p:pic>
        <p:nvPicPr>
          <p:cNvPr id="3" name="Espace réservé du contenu 2" descr="Visuel_cluster rf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2090420"/>
            <a:ext cx="5093970" cy="3623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890905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 (5/7)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/>
        </p:nvSpPr>
        <p:spPr>
          <a:xfrm>
            <a:off x="829945" y="1501140"/>
            <a:ext cx="10353675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ym typeface="+mn-ea"/>
              </a:rPr>
              <a:t>Clustering avec le modele cah</a:t>
            </a:r>
            <a:endParaRPr lang="fr-FR" sz="2400" dirty="0"/>
          </a:p>
        </p:txBody>
      </p:sp>
      <p:pic>
        <p:nvPicPr>
          <p:cNvPr id="10" name="Espace réservé du contenu 9" descr="Dendogramm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320925"/>
            <a:ext cx="5106035" cy="3236595"/>
          </a:xfrm>
          <a:prstGeom prst="rect">
            <a:avLst/>
          </a:prstGeom>
        </p:spPr>
      </p:pic>
      <p:pic>
        <p:nvPicPr>
          <p:cNvPr id="11" name="Espace réservé du contenu 10" descr="Visuel_cluster cah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470" y="2332355"/>
            <a:ext cx="5093970" cy="322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Modelisation (6/7)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829945" y="1501140"/>
            <a:ext cx="10353675" cy="7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ym typeface="+mn-ea"/>
              </a:rPr>
              <a:t>Clustering avec le modele dbscan</a:t>
            </a:r>
            <a:endParaRPr lang="fr-FR" sz="2400" dirty="0"/>
          </a:p>
        </p:txBody>
      </p:sp>
      <p:pic>
        <p:nvPicPr>
          <p:cNvPr id="10" name="Espace réservé du contenu 9" descr="Visuel_cluster dbscan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3765" y="2282825"/>
            <a:ext cx="5106035" cy="3312795"/>
          </a:xfrm>
          <a:prstGeom prst="rect">
            <a:avLst/>
          </a:prstGeom>
        </p:spPr>
      </p:pic>
      <p:pic>
        <p:nvPicPr>
          <p:cNvPr id="11" name="Espace réservé du contenu 10" descr="Visuel_cluster dbscan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015" y="2303145"/>
            <a:ext cx="5052695" cy="320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Modelisation (7/7)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913765" y="1527810"/>
            <a:ext cx="10353675" cy="641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ym typeface="+mn-ea"/>
              </a:rPr>
              <a:t>Clustering Kmeans avec le fichier RFM et deux autres features</a:t>
            </a:r>
            <a:endParaRPr lang="fr-FR" sz="1800" dirty="0">
              <a:sym typeface="+mn-ea"/>
            </a:endParaRPr>
          </a:p>
        </p:txBody>
      </p:sp>
      <p:pic>
        <p:nvPicPr>
          <p:cNvPr id="9" name="Espace réservé du contenu 8" descr="RFM+ 3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8875" y="2088515"/>
            <a:ext cx="4634230" cy="3702685"/>
          </a:xfrm>
          <a:prstGeom prst="rect">
            <a:avLst/>
          </a:prstGeom>
        </p:spPr>
      </p:pic>
      <p:pic>
        <p:nvPicPr>
          <p:cNvPr id="11" name="Espace réservé du contenu 10" descr="Rada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030" y="2088515"/>
            <a:ext cx="4767580" cy="370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Maintenance (1/1)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8" name="Espace réservé du contenu 7" descr="AR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1847215"/>
            <a:ext cx="7566025" cy="394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3719830"/>
          </a:xfrm>
        </p:spPr>
        <p:txBody>
          <a:bodyPr/>
          <a:p>
            <a:r>
              <a:rPr lang="fr-FR" altLang="en-US"/>
              <a:t>Conclusion</a:t>
            </a:r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3" name="Zone de texte 2"/>
          <p:cNvSpPr txBox="1"/>
          <p:nvPr/>
        </p:nvSpPr>
        <p:spPr>
          <a:xfrm>
            <a:off x="9160510" y="4486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13765" y="6247765"/>
            <a:ext cx="10260965" cy="438785"/>
          </a:xfrm>
        </p:spPr>
        <p:txBody>
          <a:bodyPr/>
          <a:lstStyle/>
          <a:p>
            <a:r>
              <a:rPr lang="fr-FR" sz="1800"/>
              <a:t>OpenClassrooms	</a:t>
            </a:r>
            <a:r>
              <a:rPr lang="fr-FR"/>
              <a:t>												</a:t>
            </a:r>
            <a:r>
              <a:rPr lang="fr-FR" sz="1600"/>
              <a:t>OUEDRAOGO Mouhaïminou</a:t>
            </a:r>
            <a:endParaRPr lang="fr-FR" sz="16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02665" y="1936115"/>
            <a:ext cx="830453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Introduction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Analyse Exploratoire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Modélisation </a:t>
            </a:r>
            <a:endParaRPr lang="fr-FR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ym typeface="+mn-ea"/>
              </a:rPr>
              <a:t>Maintenance</a:t>
            </a:r>
            <a:endParaRPr lang="fr-FR" sz="2800" dirty="0">
              <a:sym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Conclusion</a:t>
            </a:r>
            <a:endParaRPr lang="fr-F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Inclusion d’un département Data</a:t>
            </a:r>
            <a:endParaRPr lang="fr-FR" dirty="0"/>
          </a:p>
          <a:p>
            <a:endParaRPr lang="fr-FR" dirty="0"/>
          </a:p>
          <a:p>
            <a:r>
              <a:rPr lang="fr-FR" dirty="0"/>
              <a:t>Mise à jour de requêtes SQL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Segmentation des clients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6" name="Zone de texte 5"/>
          <p:cNvSpPr txBox="1"/>
          <p:nvPr/>
        </p:nvSpPr>
        <p:spPr>
          <a:xfrm>
            <a:off x="9866630" y="3701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+mn-ea"/>
              </a:rPr>
              <a:t>Data </a:t>
            </a:r>
            <a:r>
              <a:rPr lang="fr-FR" dirty="0" err="1">
                <a:sym typeface="+mn-ea"/>
              </a:rPr>
              <a:t>processing &amp; </a:t>
            </a:r>
            <a:r>
              <a:rPr lang="fr-FR" dirty="0">
                <a:sym typeface="+mn-ea"/>
              </a:rPr>
              <a:t>Features engeenering</a:t>
            </a:r>
            <a:r>
              <a:rPr lang="fr-FR" dirty="0"/>
              <a:t>(1/1)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7576185" cy="593725"/>
          </a:xfrm>
        </p:spPr>
        <p:txBody>
          <a:bodyPr/>
          <a:lstStyle/>
          <a:p>
            <a:pPr algn="ctr"/>
            <a:r>
              <a:rPr lang="fr-FR" dirty="0"/>
              <a:t>Présentation du jeu de donnée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67160" y="3428999"/>
            <a:ext cx="1877687" cy="10542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118310</a:t>
            </a:r>
            <a:endParaRPr lang="fr-FR" dirty="0"/>
          </a:p>
          <a:p>
            <a:pPr algn="ctr"/>
            <a:r>
              <a:rPr lang="fr-FR" dirty="0"/>
              <a:t>lignes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367161" y="4998128"/>
            <a:ext cx="1877687" cy="90330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fr-FR" sz="1800" dirty="0"/>
              <a:t>37</a:t>
            </a:r>
            <a:endParaRPr lang="fr-FR" sz="1800" dirty="0"/>
          </a:p>
          <a:p>
            <a:pPr marL="0" indent="0" algn="ctr">
              <a:buNone/>
            </a:pPr>
            <a:r>
              <a:rPr lang="fr-FR" sz="1800" dirty="0"/>
              <a:t>Colonnes</a:t>
            </a:r>
            <a:endParaRPr lang="fr-FR" sz="1800" dirty="0"/>
          </a:p>
        </p:txBody>
      </p:sp>
      <p:sp>
        <p:nvSpPr>
          <p:cNvPr id="11" name="Ellipse 10"/>
          <p:cNvSpPr/>
          <p:nvPr/>
        </p:nvSpPr>
        <p:spPr>
          <a:xfrm>
            <a:off x="3925570" y="355473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  <a:endParaRPr lang="fr-FR" sz="1400" dirty="0"/>
          </a:p>
          <a:p>
            <a:pPr algn="ctr"/>
            <a:r>
              <a:rPr lang="fr-FR" sz="1400" dirty="0"/>
              <a:t>int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6484620" y="2912745"/>
            <a:ext cx="4892675" cy="301434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Informations clients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produits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mode de paiement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Informations délais de livraison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ym typeface="+mn-ea"/>
              </a:rPr>
              <a:t>Informations zone géographique</a:t>
            </a:r>
            <a:endParaRPr lang="fr-FR" dirty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ym typeface="+mn-ea"/>
              </a:rPr>
              <a:t>Informations délais de livraison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données sur les catégories de produits</a:t>
            </a:r>
            <a:endParaRPr lang="fr-FR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925570" y="4476115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sz="1400" dirty="0"/>
              <a:t>13</a:t>
            </a:r>
            <a:endParaRPr lang="fr-FR" sz="1400" dirty="0"/>
          </a:p>
          <a:p>
            <a:pPr algn="ctr"/>
            <a:r>
              <a:rPr lang="fr-FR" sz="1400" dirty="0" err="1"/>
              <a:t>float</a:t>
            </a:r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3925570" y="5397500"/>
            <a:ext cx="1877695" cy="5302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22</a:t>
            </a:r>
            <a:endParaRPr lang="fr-FR" sz="1400" dirty="0"/>
          </a:p>
          <a:p>
            <a:pPr algn="ctr"/>
            <a:r>
              <a:rPr lang="fr-FR" sz="1400" dirty="0"/>
              <a:t>object</a:t>
            </a:r>
            <a:endParaRPr lang="fr-F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  <a:p>
            <a:pPr marL="457200" indent="-457200">
              <a:buAutoNum type="arabicPeriod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Analyse exploratoire</a:t>
            </a:r>
            <a:r>
              <a:rPr lang="fr-FR" dirty="0"/>
              <a:t>(1/3)</a:t>
            </a:r>
            <a:endParaRPr lang="fr-FR" dirty="0"/>
          </a:p>
        </p:txBody>
      </p:sp>
      <p:pic>
        <p:nvPicPr>
          <p:cNvPr id="2" name="Espace réservé du contenu 1" descr="Commandes_client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76655" y="1535430"/>
            <a:ext cx="10090785" cy="425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Exploratoire(2/3)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11" name="Espace réservé du contenu 10" descr="Categorie_produi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3930" y="1655445"/>
            <a:ext cx="7661910" cy="413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72971"/>
          </a:xfrm>
        </p:spPr>
        <p:txBody>
          <a:bodyPr/>
          <a:lstStyle/>
          <a:p>
            <a:r>
              <a:rPr lang="fr-FR" dirty="0">
                <a:sym typeface="+mn-ea"/>
              </a:rPr>
              <a:t>Analyse Exploratoire(3/3)</a:t>
            </a:r>
            <a:r>
              <a:rPr lang="fr-FR" dirty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7" name="Espace réservé du contenu 6" descr="Pai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5330" y="1606550"/>
            <a:ext cx="8509000" cy="3787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0625"/>
          </a:xfrm>
        </p:spPr>
        <p:txBody>
          <a:bodyPr/>
          <a:lstStyle/>
          <a:p>
            <a:r>
              <a:rPr lang="fr-FR" dirty="0">
                <a:sym typeface="+mn-ea"/>
              </a:rPr>
              <a:t>Modelisation(1/7)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OpenClassrooms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5" name="Espace réservé du contenu 4" descr="rf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0780" y="1827530"/>
            <a:ext cx="4243070" cy="3963670"/>
          </a:xfrm>
          <a:prstGeom prst="rect">
            <a:avLst/>
          </a:prstGeom>
        </p:spPr>
      </p:pic>
      <p:pic>
        <p:nvPicPr>
          <p:cNvPr id="6" name="Espace réservé du contenu 5" descr="rfm_describe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85280" y="1827530"/>
            <a:ext cx="3858895" cy="391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9503"/>
          </a:xfrm>
        </p:spPr>
        <p:txBody>
          <a:bodyPr/>
          <a:lstStyle/>
          <a:p>
            <a:r>
              <a:rPr lang="fr-FR" dirty="0"/>
              <a:t>Modelisation (2/7)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92065" y="1631315"/>
            <a:ext cx="2008505" cy="37084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Distribution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0321-FEE1-464A-9399-0BCCE76605E7}" type="slidenum">
              <a:rPr lang="fr-FR" smtClean="0"/>
            </a:fld>
            <a:endParaRPr lang="fr-FR"/>
          </a:p>
        </p:txBody>
      </p:sp>
      <p:pic>
        <p:nvPicPr>
          <p:cNvPr id="6" name="Espace réservé du contenu 5" descr="boxplot_rf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8635" y="2044065"/>
            <a:ext cx="3488055" cy="3660775"/>
          </a:xfrm>
          <a:prstGeom prst="rect">
            <a:avLst/>
          </a:prstGeom>
        </p:spPr>
      </p:pic>
      <p:pic>
        <p:nvPicPr>
          <p:cNvPr id="10" name="Espace réservé du contenu 9" descr="distribution_rfm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52265" y="2044065"/>
            <a:ext cx="3592830" cy="366331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10" y="2099945"/>
            <a:ext cx="3802380" cy="3663315"/>
          </a:xfrm>
          <a:prstGeom prst="rect">
            <a:avLst/>
          </a:prstGeom>
        </p:spPr>
      </p:pic>
      <p:sp>
        <p:nvSpPr>
          <p:cNvPr id="40" name="Espace réservé du texte 4"/>
          <p:cNvSpPr>
            <a:spLocks noGrp="1"/>
          </p:cNvSpPr>
          <p:nvPr/>
        </p:nvSpPr>
        <p:spPr>
          <a:xfrm>
            <a:off x="8749030" y="1673225"/>
            <a:ext cx="2008505" cy="370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Analuse bivariée</a:t>
            </a:r>
            <a:endParaRPr lang="fr-FR" dirty="0"/>
          </a:p>
        </p:txBody>
      </p:sp>
      <p:sp>
        <p:nvSpPr>
          <p:cNvPr id="41" name="Espace réservé du texte 4"/>
          <p:cNvSpPr>
            <a:spLocks noGrp="1"/>
          </p:cNvSpPr>
          <p:nvPr/>
        </p:nvSpPr>
        <p:spPr>
          <a:xfrm>
            <a:off x="1355725" y="1589405"/>
            <a:ext cx="2008505" cy="370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Boxplot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1267</Words>
  <Application>WPS Presentation</Application>
  <PresentationFormat>Grand écran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Bookman Old Style</vt:lpstr>
      <vt:lpstr>Rockwell</vt:lpstr>
      <vt:lpstr>Microsoft YaHei</vt:lpstr>
      <vt:lpstr>Arial Unicode MS</vt:lpstr>
      <vt:lpstr>Calibri</vt:lpstr>
      <vt:lpstr>Damask</vt:lpstr>
      <vt:lpstr>Projet 4  :   Segmentation des clients d'un site e-commerce</vt:lpstr>
      <vt:lpstr>sommaire</vt:lpstr>
      <vt:lpstr>Introduction</vt:lpstr>
      <vt:lpstr>Data processing &amp; Features engeenering(1/2)</vt:lpstr>
      <vt:lpstr>Analyse exploratoire(1/3)</vt:lpstr>
      <vt:lpstr>Analyse Exploratoire(2/3)</vt:lpstr>
      <vt:lpstr>Analyse Exploratoire(3/3) </vt:lpstr>
      <vt:lpstr>Modelisation(1/7)</vt:lpstr>
      <vt:lpstr>Modelisation (2/7)</vt:lpstr>
      <vt:lpstr>Modelisation (3/7)</vt:lpstr>
      <vt:lpstr>Modelisation (3/7)</vt:lpstr>
      <vt:lpstr>Modelisation (4/7)</vt:lpstr>
      <vt:lpstr>Modelisation (5/7)</vt:lpstr>
      <vt:lpstr>Modelisation (6/7)</vt:lpstr>
      <vt:lpstr>Modelisation (7/7)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  Nettoyage et exploration DE base de données</dc:title>
  <dc:creator>Mouhaïminou OUEDRAOGO</dc:creator>
  <cp:lastModifiedBy>ouedr</cp:lastModifiedBy>
  <cp:revision>9</cp:revision>
  <dcterms:created xsi:type="dcterms:W3CDTF">2023-10-10T20:28:00Z</dcterms:created>
  <dcterms:modified xsi:type="dcterms:W3CDTF">2024-03-13T00:27:48Z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D02F4CAEEC074762BAAFF94FD978C377_13</vt:lpwstr>
  </property>
  <property fmtid="{D5CDD505-2E9C-101B-9397-08002B2CF9AE}" pid="3" name="KSOProductBuildVer">
    <vt:lpwstr>1036-12.2.0.13489</vt:lpwstr>
  </property>
</Properties>
</file>