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1E2"/>
    <a:srgbClr val="E9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4C5DD-A5B1-F679-995A-0DFE324B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86E49F-552F-D287-565E-1C8B1401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50934-0A6E-79FA-93E8-4579A35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54F38-D55C-B720-C24C-F37C9372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94C72-0934-C32F-A06C-AD2AFCBD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78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88BCA-900C-C162-E205-6ECC05D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9EE074-1570-18D0-8FDE-CBDED762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2118B-EFC3-379C-1D03-92464451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A240-94A5-6962-E6BE-FFB03AD4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392F5-3BEA-08C2-6D57-91E0B336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4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332DFA-1BC1-8D50-6DD7-CE829670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2FEBDA-6E89-C2FB-5AD2-561B3AF8B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D9B31-4003-E892-A963-FBA64D8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63093-81F5-9602-4D4F-6923588B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CB3D1-66C8-3727-FE3F-D7597D6E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B2AC0-4BE3-5A33-21EC-1839A554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D9503-C377-743C-CFA8-6BAB40B4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7540D-5E41-EFFC-73FA-40DBE3B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9A88B-AA03-A639-B8B3-CEC9A537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89BCD-E81A-5381-A339-0BCB7B87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64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39970-73A7-32C0-764F-82A87489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5E6D16-793F-E832-AB6B-F223974D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B6E2A0-F911-BE3D-CB2C-3EA23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B6AEE-BBBB-5551-8BAA-4ADDB0F6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81706-DDC2-9A61-7FC7-E0EA7361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3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C49AB-1372-F1CA-5C56-447A41F2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B1C67-6D1B-F6D4-DBDA-F0AAF802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9A019-DF6C-B84E-BDBC-097DF82A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8CB31-BBBA-9500-9340-0E682B73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61AE46-4586-886D-1BEF-F54A98BD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4F5C7-5196-D508-718E-50D97FD3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372CA-2230-5660-63E8-CCF788AF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2DBA8-0BA3-3F13-FF1F-94379142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B4E9F-93EB-32B7-5553-B2AC42D6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97519-CCF0-1F7D-AB47-3F28E9C9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A53111-B15F-9004-5C05-7F3F50FC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F5DF00-1163-8AC6-4867-CA70F155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8EFF38-30E3-9D90-3755-196FA2A1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3A3D7-F536-53ED-52BA-26B2F49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9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A5918-5317-D11C-63A9-2F0A478A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8534A3-2FE0-2523-70FA-317704D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59E94-7C4A-7BD0-97D7-7DF7A333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B34930-C19F-5AC4-6C45-F55285A2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3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6DDD9-AC28-F459-D6A2-8EBF178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1D3A5C-DCC0-F0AE-B59E-4A61C3E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217E9E-2BC1-0118-8464-7D55A9AD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1E39C-7C9F-B03D-AC6E-C46BDB9C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0C042-4CD6-62C6-B3E1-4F835D8B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BCF2B4-0B71-8BAB-B13B-488A37F0E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CC2D5-290A-8049-71F1-14C1F9C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769323-7D3F-17D8-7D9B-14D1B6C7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BD9247-9BE8-C922-AB25-DEC68E09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8478-B947-918D-5A8B-3450B102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301ABF-B524-E582-F453-A9DAD449E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01B4E-D2E3-59A4-64A3-9E054CF9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A7345-5301-D004-5C74-A54A9B3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5DDD14-1F70-2111-BBCF-7BDA5119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1F7889-8763-A282-2D66-59964F0C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9EC1C1-DA70-3DCB-F075-EAE73B2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29395-F52D-80F0-9BA5-C3A695C4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6BC75-361E-C368-7FC6-41A2B1424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EBF5-0FB8-E44B-8F11-7501D045FA97}" type="datetimeFigureOut">
              <a:rPr lang="fr-FR" smtClean="0"/>
              <a:t>28/04/2023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74CE5-51FF-1D35-3138-BF1DD14B8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64393-27F8-30B4-408F-5B1825D2D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85A433-EC82-5203-386D-240426BB4434}"/>
              </a:ext>
            </a:extLst>
          </p:cNvPr>
          <p:cNvSpPr/>
          <p:nvPr/>
        </p:nvSpPr>
        <p:spPr>
          <a:xfrm>
            <a:off x="1" y="6314303"/>
            <a:ext cx="2449286" cy="543696"/>
          </a:xfrm>
          <a:prstGeom prst="rect">
            <a:avLst/>
          </a:prstGeom>
          <a:solidFill>
            <a:srgbClr val="CAD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800" dirty="0">
                <a:solidFill>
                  <a:srgbClr val="E9F5FA"/>
                </a:solidFill>
              </a:rPr>
              <a:t>Personnes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775AF0-3DFA-BB67-C64D-7B5913B7098A}"/>
              </a:ext>
            </a:extLst>
          </p:cNvPr>
          <p:cNvSpPr/>
          <p:nvPr/>
        </p:nvSpPr>
        <p:spPr>
          <a:xfrm>
            <a:off x="2449287" y="6314303"/>
            <a:ext cx="2449286" cy="543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800" dirty="0">
                <a:solidFill>
                  <a:srgbClr val="E9F5FA"/>
                </a:solidFill>
              </a:rPr>
              <a:t>Matériel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67544-DC39-E49B-ABA6-CCE721750F3A}"/>
              </a:ext>
            </a:extLst>
          </p:cNvPr>
          <p:cNvSpPr/>
          <p:nvPr/>
        </p:nvSpPr>
        <p:spPr>
          <a:xfrm>
            <a:off x="4898573" y="6314303"/>
            <a:ext cx="2449286" cy="54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800" dirty="0">
                <a:solidFill>
                  <a:srgbClr val="E9F5FA"/>
                </a:solidFill>
              </a:rPr>
              <a:t>Matières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390CF-0C3E-B887-FC8C-5FDFF4FEF5BE}"/>
              </a:ext>
            </a:extLst>
          </p:cNvPr>
          <p:cNvSpPr/>
          <p:nvPr/>
        </p:nvSpPr>
        <p:spPr>
          <a:xfrm>
            <a:off x="7347859" y="6314303"/>
            <a:ext cx="2449286" cy="5436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800" dirty="0">
                <a:solidFill>
                  <a:srgbClr val="E9F5FA"/>
                </a:solidFill>
              </a:rPr>
              <a:t>Fluides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BEAB9F-1250-AC5E-ECB1-28587260DA52}"/>
              </a:ext>
            </a:extLst>
          </p:cNvPr>
          <p:cNvSpPr/>
          <p:nvPr/>
        </p:nvSpPr>
        <p:spPr>
          <a:xfrm>
            <a:off x="9797145" y="6314303"/>
            <a:ext cx="2394855" cy="54369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fr-FR" sz="2800" dirty="0">
                <a:solidFill>
                  <a:srgbClr val="E9F5FA"/>
                </a:solidFill>
              </a:rPr>
              <a:t>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8E6D29-07A2-4C98-7654-890B288D0DDB}"/>
              </a:ext>
            </a:extLst>
          </p:cNvPr>
          <p:cNvSpPr/>
          <p:nvPr/>
        </p:nvSpPr>
        <p:spPr>
          <a:xfrm>
            <a:off x="4076700" y="1589316"/>
            <a:ext cx="4038600" cy="1502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EB746936-8F74-BECE-8950-A450CDD78DD2}"/>
              </a:ext>
            </a:extLst>
          </p:cNvPr>
          <p:cNvSpPr/>
          <p:nvPr/>
        </p:nvSpPr>
        <p:spPr>
          <a:xfrm>
            <a:off x="3333752" y="1910444"/>
            <a:ext cx="745671" cy="8599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a droite 10">
            <a:extLst>
              <a:ext uri="{FF2B5EF4-FFF2-40B4-BE49-F238E27FC236}">
                <a16:creationId xmlns:a16="http://schemas.microsoft.com/office/drawing/2014/main" id="{42D66928-B15F-BBD7-C0F1-F7E4AFFC526F}"/>
              </a:ext>
            </a:extLst>
          </p:cNvPr>
          <p:cNvSpPr/>
          <p:nvPr/>
        </p:nvSpPr>
        <p:spPr>
          <a:xfrm>
            <a:off x="8134349" y="1910444"/>
            <a:ext cx="745671" cy="85997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>
            <a:extLst>
              <a:ext uri="{FF2B5EF4-FFF2-40B4-BE49-F238E27FC236}">
                <a16:creationId xmlns:a16="http://schemas.microsoft.com/office/drawing/2014/main" id="{EFDE3F55-E397-323A-B3E9-9485AA67A842}"/>
              </a:ext>
            </a:extLst>
          </p:cNvPr>
          <p:cNvSpPr/>
          <p:nvPr/>
        </p:nvSpPr>
        <p:spPr>
          <a:xfrm>
            <a:off x="4408714" y="1230088"/>
            <a:ext cx="664028" cy="359228"/>
          </a:xfrm>
          <a:prstGeom prst="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2318EF-E838-CDEF-B1FB-7217DC8B6734}"/>
              </a:ext>
            </a:extLst>
          </p:cNvPr>
          <p:cNvSpPr/>
          <p:nvPr/>
        </p:nvSpPr>
        <p:spPr>
          <a:xfrm>
            <a:off x="0" y="0"/>
            <a:ext cx="4584357" cy="359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Déplacez les termes pour compléter le schéma</a:t>
            </a:r>
          </a:p>
        </p:txBody>
      </p:sp>
    </p:spTree>
    <p:extLst>
      <p:ext uri="{BB962C8B-B14F-4D97-AF65-F5344CB8AC3E}">
        <p14:creationId xmlns:p14="http://schemas.microsoft.com/office/powerpoint/2010/main" val="1111914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Macintosh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2</cp:revision>
  <dcterms:created xsi:type="dcterms:W3CDTF">2023-04-28T14:22:47Z</dcterms:created>
  <dcterms:modified xsi:type="dcterms:W3CDTF">2023-04-28T14:44:51Z</dcterms:modified>
</cp:coreProperties>
</file>