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8E1DF-A0E8-C14E-979F-6A7AABBB5FE5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608F7-056C-034B-BEEF-4296FA8997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16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Définissons ce qu'est un système.</a:t>
            </a:r>
          </a:p>
          <a:p>
            <a:r>
              <a:rPr lang="fr-FR" dirty="0"/>
              <a:t>C'est un ensemble d'éléments en interaction,</a:t>
            </a:r>
          </a:p>
          <a:p>
            <a:r>
              <a:rPr lang="fr-FR" dirty="0"/>
              <a:t>entre eux, et avec l’environnement,</a:t>
            </a:r>
            <a:br>
              <a:rPr lang="fr-FR" dirty="0"/>
            </a:br>
            <a:r>
              <a:rPr lang="fr-FR" dirty="0"/>
              <a:t>intégrés pour rendre à son environnement, ou à lui-même, les services correspondants à sa finalité.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0043CD-94BF-AE49-87D1-EFB94E529F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8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8C426-C360-7BBF-02F7-84922789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2EE8517-2639-02EC-0B29-BE5C2D194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9D712C-3CC2-4FEE-6C42-3BE0346A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CA90FB-4897-F37A-1967-DB1F1DA3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5BB4A-1C96-C3F0-95BF-6BA3F661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90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4D8AE-FEC4-4328-05D0-74C06F99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5755E2-77BF-F1BB-EC28-5166345C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E5A1CD-8B77-1F27-41C4-1A6C07D7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7299A-12FD-085D-2240-C9CEA58C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47BAD-03C8-9073-D783-7FCCA23F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94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C3506BE-AA77-2D2F-DC62-E563C53BD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A15BDB-A1C2-FD62-85F3-30FC86A0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F79DC-5A04-A6E3-C313-2DE16439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8A9F48-DE1D-1172-28B5-F3BCC174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40806-EC9F-9F91-7A1F-52786C7E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2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5F437-1D72-2EA6-DBBC-008F569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B6E873-A856-673E-D6EA-1225E7DE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1FCDA-1982-03F2-59B6-E6F1C730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DC57AA-EE1C-E098-74FB-C15DD6B8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38BCA8-941E-D01D-454D-8183C7E5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63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C2B1A-E966-D31A-A14A-2000D612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6F17D5-E912-E4CF-2D7E-B1A979FF3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E5CED-9640-4066-33AD-881A08E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C6C47E-7817-44B6-D5A0-7528A78D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1CF1A-925A-EF44-2D0D-F881CE10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1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C1DE3-44F8-AF8A-A7F1-903C6476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3D8B13-C891-DDA1-4B39-10A04C435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0B32B05-3FE9-7A28-7075-3346797A9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6F163E-32E9-331E-7B4A-004907D7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F681C8-2AD2-C0D0-3618-DE7D73F6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4D794-9FC0-DDCC-EE8D-C1A35E54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00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A5785-30C8-886A-8B80-D86286CC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276844-476C-D333-CDFC-74874C40F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91176D-DE9C-42E6-9C8C-FE8D5681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3826E22-4A8D-CD3B-A0F0-A013ED879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B360BE-58D4-18D3-3984-65D1FDB6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F5A1A06-9C2C-5E5E-5BA3-924E0263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791DD6-4008-C07A-494E-FBBC2055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5D0D3F-1776-A628-3A5B-1D4AB892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BBBEA-258B-D8A9-444C-C55A9D8B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B89171-7D67-AE8E-674D-5E97BF34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A59EBA-9BC0-9A72-8ED2-1B3E9B50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79597B-BCD3-0FAA-D2C9-7C8F3C5D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0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22F747-E770-55CB-1764-933F1524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CBE67C-5EB4-3087-3E61-D65662EB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70555-CD70-D3B1-E457-13EB4134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41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88E26-9E7F-58F8-9142-2DDD8AB3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185008-3764-DFA5-B678-6D195AF0D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C689C2-3369-4B88-53F8-37AC93B25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42675-438A-C61B-9369-65834B2B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FB35F9-EEE9-0ED6-B105-77DA5F72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B36FC3-6E0E-01AA-C705-E5C67C36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89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BAFE4-4159-7FF7-E8AE-E947F8AE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2A895F-BECC-1A85-B898-D9D894329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4B5628-4AD6-6008-36A8-078847883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E87F88-FBCA-E747-E05D-C8ABC841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6BFC85-1C12-19A0-E03B-7E28F540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8F41F5-9E8B-785A-F7A3-36DFED2D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48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6B4BE4-3AA2-8055-EDA1-5566DC00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8186BE-C372-5DD9-7DC6-A01D10F4B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998202-5000-8D91-DA4F-FB19DF377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B27F8-6913-874A-A29B-22F27EC7A524}" type="datetimeFigureOut">
              <a:rPr lang="fr-FR" smtClean="0"/>
              <a:t>27/04/2023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E75F6-2368-3D36-C137-B52E94A00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39095-4B03-2FDA-D5B6-3E97DA616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1A3BB-81E3-B141-8586-461FADE72C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03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EC88686-65BB-C871-8AC5-CBF4B702D40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7560" y="1437722"/>
            <a:ext cx="5244018" cy="36872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AC05822-FA2B-D384-6F29-3BBA2358267A}"/>
              </a:ext>
            </a:extLst>
          </p:cNvPr>
          <p:cNvSpPr/>
          <p:nvPr/>
        </p:nvSpPr>
        <p:spPr>
          <a:xfrm>
            <a:off x="3547560" y="156022"/>
            <a:ext cx="5244018" cy="15253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Système  considéré : un vélo</a:t>
            </a: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dirty="0">
                <a:solidFill>
                  <a:schemeClr val="tx2"/>
                </a:solidFill>
              </a:rPr>
              <a:t>Placez les termes fournis dans la bonne catégorie</a:t>
            </a:r>
          </a:p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91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23"/>
    </mc:Choice>
    <mc:Fallback>
      <p:transition spd="slow" advTm="2122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2.8|1.6|0.7|5|0.6|2.2|0.4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</Words>
  <Application>Microsoft Macintosh PowerPoint</Application>
  <PresentationFormat>Grand écran</PresentationFormat>
  <Paragraphs>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2</cp:revision>
  <dcterms:created xsi:type="dcterms:W3CDTF">2023-04-27T14:04:13Z</dcterms:created>
  <dcterms:modified xsi:type="dcterms:W3CDTF">2023-04-27T14:38:15Z</dcterms:modified>
</cp:coreProperties>
</file>