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E1E09-2AF3-4948-9D09-FBA3FDE3AA32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85B76-2EC8-4BA5-BBD8-FBF299F676A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474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Cette stratégie ne peut s'affranchir des cadres réglementaires imposés par l'état, et des normes et autres cadres techniques du domaine.</a:t>
            </a:r>
          </a:p>
          <a:p>
            <a:r>
              <a:rPr lang="fr-FR" dirty="0"/>
              <a:t>Citons en vrac, les obligations de certification de certains logiciels, la structuration des messages médicaux, les exigences de confidentialité, le RGPD, la sécurité,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85B76-2EC8-4BA5-BBD8-FBF299F676A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985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113146-0BA2-760B-3142-FBF4B3502C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BD8DA2-7C7D-159F-62A2-BE25D34F8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4BB5DF-36DF-5D20-BD37-A4A97A84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67DD-C00F-EF1A-853F-C86D20BD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B222A0-020D-9F7B-A9B1-908830B8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1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707D6-330A-221A-CA21-138546B7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D345BB-9B65-7CA1-2A45-87883C7FE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EE43C-7754-EB56-AD81-3DC29B69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D75A5-915A-EB92-15E2-AB3140D1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11F753-4B7F-F37C-F720-BD161F860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38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FADCD-DBF0-C747-3C2E-DA1E03260D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E21A4F-D564-9196-131C-75D337A1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4A76AC-B936-BEA6-C73E-91DB655A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1F1AAF-0DD4-B7F2-6BE5-44F24E21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51F3D-5608-96E8-342C-55EFB83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29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689D78-332D-A38D-E2B8-B288E4B18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640F5-834F-46C0-7F3F-B541E748E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AA6D7C-3059-DADF-2940-9ED8BC36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B4C278-68F3-8DDF-9125-F637A3A3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71B521-66CD-79B3-DC46-8A70368C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07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C97A8-95A4-7B24-AC3B-C6E6801C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009ADE-8555-21B1-881C-5D61BB5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78B119-6925-9764-811E-90F0ABF4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1BE11D-74DC-CAF1-12D2-5D794EB0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C931A-A7BD-6875-DFFB-8EF1D78FC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29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81A25-EF1A-50D2-591B-F4483269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D9EDCF-D5B9-AD1A-C42F-48FF888BA0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70AE2E-B1A4-8E0C-928A-A1971936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A4A220-CEC0-10E1-6C2D-C25773E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7E9EE9-A59F-CB57-66E9-DFC3335A2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08715E-2B8C-A46B-E6EC-5182CDCE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37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B6AC0B-2959-BA09-DD24-422DC524B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CC57EB-D112-D185-F769-7D4366704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6AC4D7-A8BB-39C4-A702-FB48B748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56F1412-C8E8-EA33-0327-154A6B61C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08DA69-CEDA-D85F-3726-5428802E9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F1D74F-2151-9A57-FD44-508BEBDD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090FC1-8FC9-53A0-74AF-62BB4657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A077B4B-1DC2-A0A1-E7DA-C19AEA96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88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73B809-FF0C-C850-20A7-514E0050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5E6D19-C631-F838-E13A-8BE571BB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AAEC31-7E22-292E-BDF9-85DAA020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CB82E7-A14C-D67E-9D16-5124338A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3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71074E7-5D5E-36D3-6CDC-751E4D51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67AA06-88E2-933B-8229-B87E98AF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6E22DC3-C915-2675-396E-B1A0E322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7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C6B30-DDC1-B912-CDFA-F0892EEE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D6CB13-A1D5-D91E-C9F1-75C7A3CA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FEF7C4-8CDC-8E80-8B82-5D850ABF7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07017E8-68E6-E87F-7524-BAA1E11D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83741C-66AC-DB07-A52B-AEAFD2A8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238857-0E46-A982-883C-D34099CD8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45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B068D8-24F0-6423-DEAF-3457C26E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7AC9EDA-2D76-696D-5969-F6641EC69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EEA621-9603-BAB5-3151-4950ECAEF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06CAA4-9875-5957-599F-6F2AD77E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487A37-151D-31AF-3613-BE1AD2B1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4F7CAE3-BB2D-94D9-07B2-1A64EE81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21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2776A8-EF60-A885-49D6-1A805316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82B81-6B0C-15D7-D03E-AC5305674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92AD13-06E3-E12C-5FBC-2A767866C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0D587-8AB3-4C46-AFC8-EFFDC7310A2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090F80-5ACA-E22F-88F4-D18DCF9CE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60643B-DC10-564B-E18D-EB152A732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CBB9C-3FD6-4155-8BA3-600DAA88BE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875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4E39C89-79BF-EE44-A98C-F0EA940DD299}"/>
              </a:ext>
            </a:extLst>
          </p:cNvPr>
          <p:cNvSpPr/>
          <p:nvPr/>
        </p:nvSpPr>
        <p:spPr>
          <a:xfrm>
            <a:off x="3959518" y="2437141"/>
            <a:ext cx="2400249" cy="2401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4084031E-1934-F479-5918-21118963827B}"/>
              </a:ext>
            </a:extLst>
          </p:cNvPr>
          <p:cNvGrpSpPr/>
          <p:nvPr/>
        </p:nvGrpSpPr>
        <p:grpSpPr>
          <a:xfrm>
            <a:off x="4995042" y="2815265"/>
            <a:ext cx="1320765" cy="1609843"/>
            <a:chOff x="2748291" y="3266445"/>
            <a:chExt cx="1320765" cy="1609843"/>
          </a:xfrm>
        </p:grpSpPr>
        <p:pic>
          <p:nvPicPr>
            <p:cNvPr id="26" name="Graphique 25" descr="Ligne fléchée : tout droit">
              <a:extLst>
                <a:ext uri="{FF2B5EF4-FFF2-40B4-BE49-F238E27FC236}">
                  <a16:creationId xmlns:a16="http://schemas.microsoft.com/office/drawing/2014/main" id="{8E1972D7-4C06-5AA4-C218-F2DCDD48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154656" y="3658443"/>
              <a:ext cx="914400" cy="914400"/>
            </a:xfrm>
            <a:prstGeom prst="rect">
              <a:avLst/>
            </a:prstGeom>
          </p:spPr>
        </p:pic>
        <p:pic>
          <p:nvPicPr>
            <p:cNvPr id="27" name="Graphique 26" descr="Ligne fléchée : tout droit">
              <a:extLst>
                <a:ext uri="{FF2B5EF4-FFF2-40B4-BE49-F238E27FC236}">
                  <a16:creationId xmlns:a16="http://schemas.microsoft.com/office/drawing/2014/main" id="{9FF764E2-7F05-6721-9307-B3683C6B0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2748291" y="3266445"/>
              <a:ext cx="914400" cy="914400"/>
            </a:xfrm>
            <a:prstGeom prst="rect">
              <a:avLst/>
            </a:prstGeom>
          </p:spPr>
        </p:pic>
        <p:pic>
          <p:nvPicPr>
            <p:cNvPr id="28" name="Graphique 27" descr="Ligne fléchée : tout droit">
              <a:extLst>
                <a:ext uri="{FF2B5EF4-FFF2-40B4-BE49-F238E27FC236}">
                  <a16:creationId xmlns:a16="http://schemas.microsoft.com/office/drawing/2014/main" id="{1DAB2083-AB80-0C1D-708F-2470AE2F5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3877482">
              <a:off x="2995932" y="3961888"/>
              <a:ext cx="914400" cy="914400"/>
            </a:xfrm>
            <a:prstGeom prst="rect">
              <a:avLst/>
            </a:prstGeom>
          </p:spPr>
        </p:pic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EF1CEDA-84C0-F0BB-4ED8-0D4CB36B98F0}"/>
              </a:ext>
            </a:extLst>
          </p:cNvPr>
          <p:cNvSpPr/>
          <p:nvPr/>
        </p:nvSpPr>
        <p:spPr>
          <a:xfrm>
            <a:off x="5109768" y="1184224"/>
            <a:ext cx="6623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C.R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4A75F9-EEE4-7E9B-583D-94EB84495A45}"/>
              </a:ext>
            </a:extLst>
          </p:cNvPr>
          <p:cNvSpPr/>
          <p:nvPr/>
        </p:nvSpPr>
        <p:spPr>
          <a:xfrm>
            <a:off x="3933482" y="3314727"/>
            <a:ext cx="14781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Stratégie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28E25C5-8BDD-9F10-6F51-16FAB0B0178B}"/>
              </a:ext>
            </a:extLst>
          </p:cNvPr>
          <p:cNvCxnSpPr>
            <a:cxnSpLocks/>
          </p:cNvCxnSpPr>
          <p:nvPr/>
        </p:nvCxnSpPr>
        <p:spPr>
          <a:xfrm flipH="1">
            <a:off x="5440949" y="1641833"/>
            <a:ext cx="1" cy="765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B04A35B1-C0B2-4532-6C5C-C9B0FDE8EEEA}"/>
              </a:ext>
            </a:extLst>
          </p:cNvPr>
          <p:cNvSpPr/>
          <p:nvPr/>
        </p:nvSpPr>
        <p:spPr>
          <a:xfrm>
            <a:off x="5925927" y="895466"/>
            <a:ext cx="127509" cy="1268616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4F56B-C6B2-12F0-59DD-CBD203DF0373}"/>
              </a:ext>
            </a:extLst>
          </p:cNvPr>
          <p:cNvSpPr/>
          <p:nvPr/>
        </p:nvSpPr>
        <p:spPr>
          <a:xfrm>
            <a:off x="6059557" y="835214"/>
            <a:ext cx="7752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Etat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865890-7731-3AF3-481B-473AC6835909}"/>
              </a:ext>
            </a:extLst>
          </p:cNvPr>
          <p:cNvSpPr/>
          <p:nvPr/>
        </p:nvSpPr>
        <p:spPr>
          <a:xfrm>
            <a:off x="6052623" y="1267250"/>
            <a:ext cx="322235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Normes du domaine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8A951C-E747-20F5-A6F7-39F050E75B73}"/>
              </a:ext>
            </a:extLst>
          </p:cNvPr>
          <p:cNvSpPr/>
          <p:nvPr/>
        </p:nvSpPr>
        <p:spPr>
          <a:xfrm>
            <a:off x="6053436" y="1683778"/>
            <a:ext cx="57966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r>
              <a:rPr lang="fr-FR" sz="28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utres cadres techniques du domaine</a:t>
            </a:r>
          </a:p>
        </p:txBody>
      </p:sp>
      <p:pic>
        <p:nvPicPr>
          <p:cNvPr id="6" name="Soundly Voice Designer, Alain 34">
            <a:hlinkClick r:id="" action="ppaction://media"/>
            <a:extLst>
              <a:ext uri="{FF2B5EF4-FFF2-40B4-BE49-F238E27FC236}">
                <a16:creationId xmlns:a16="http://schemas.microsoft.com/office/drawing/2014/main" id="{118FDB62-320C-1537-D6B0-9024912D6DD3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202863" y="5568950"/>
            <a:ext cx="487362" cy="48736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7952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900"/>
    </mc:Choice>
    <mc:Fallback>
      <p:transition spd="slow" advTm="24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" grpId="0" animBg="1"/>
      <p:bldP spid="38" grpId="0"/>
      <p:bldP spid="3" grpId="0"/>
      <p:bldP spid="7" grpId="0" animBg="1"/>
      <p:bldP spid="8" grpId="0"/>
      <p:bldP spid="10" grpId="0"/>
      <p:bldP spid="12" grpId="0"/>
    </p:bldLst>
  </p:timing>
  <p:extLst>
    <p:ext uri="{E180D4A7-C9FB-4DFB-919C-405C955672EB}">
      <p14:showEvtLst xmlns:p14="http://schemas.microsoft.com/office/powerpoint/2010/main">
        <p14:playEvt time="32" objId="6"/>
        <p14:stopEvt time="21738" objId="6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5|0.9|0.6|1.1|1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67</Words>
  <Application>Microsoft Office PowerPoint</Application>
  <PresentationFormat>Grand écran</PresentationFormat>
  <Paragraphs>8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1</cp:revision>
  <dcterms:created xsi:type="dcterms:W3CDTF">2023-05-31T05:41:02Z</dcterms:created>
  <dcterms:modified xsi:type="dcterms:W3CDTF">2023-05-31T05:45:30Z</dcterms:modified>
</cp:coreProperties>
</file>