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4" r:id="rId2"/>
    <p:sldId id="256" r:id="rId3"/>
    <p:sldId id="259" r:id="rId4"/>
    <p:sldId id="260" r:id="rId5"/>
    <p:sldId id="263" r:id="rId6"/>
    <p:sldId id="261" r:id="rId7"/>
    <p:sldId id="257"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78" d="100"/>
          <a:sy n="78" d="100"/>
        </p:scale>
        <p:origin x="102" y="7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8F6AE2-20F9-4263-A876-AB6C5925AB83}" type="datetimeFigureOut">
              <a:rPr lang="fr-FR" smtClean="0"/>
              <a:t>06/06/2023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3EFE10-8376-4672-A711-82EB5E7AB913}" type="slidenum">
              <a:rPr lang="fr-FR" smtClean="0"/>
              <a:t>‹N°›</a:t>
            </a:fld>
            <a:endParaRPr lang="fr-FR"/>
          </a:p>
        </p:txBody>
      </p:sp>
    </p:spTree>
    <p:extLst>
      <p:ext uri="{BB962C8B-B14F-4D97-AF65-F5344CB8AC3E}">
        <p14:creationId xmlns:p14="http://schemas.microsoft.com/office/powerpoint/2010/main" val="1876764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effectLst/>
              </a:rPr>
              <a:t>La stratégie est un terme issu du domaine militaire, elle revient à choisir contre qui on se bat et pour quelle cause.</a:t>
            </a:r>
          </a:p>
          <a:p>
            <a:r>
              <a:rPr lang="fr-FR" dirty="0">
                <a:effectLst/>
              </a:rPr>
              <a:t>Elle est un plan global qui fixe des axes directeurs. Ce sont des lignes directrices qui vont guider les décisions et les actions.</a:t>
            </a:r>
          </a:p>
          <a:p>
            <a:r>
              <a:rPr lang="fr-FR" dirty="0">
                <a:effectLst/>
              </a:rPr>
              <a:t>On peut citer comme exemple d’axes directeurs : une formation, une analyse d'affaire, un achat de logiciel, un matériel, une dématérialisation, une évolution des métiers; ainsi toutes les couches du S.I. sont concernées. </a:t>
            </a:r>
            <a:endParaRPr lang="fr-FR" dirty="0"/>
          </a:p>
        </p:txBody>
      </p:sp>
      <p:sp>
        <p:nvSpPr>
          <p:cNvPr id="4" name="Espace réservé du numéro de diapositive 3"/>
          <p:cNvSpPr>
            <a:spLocks noGrp="1"/>
          </p:cNvSpPr>
          <p:nvPr>
            <p:ph type="sldNum" sz="quarter" idx="5"/>
          </p:nvPr>
        </p:nvSpPr>
        <p:spPr/>
        <p:txBody>
          <a:bodyPr/>
          <a:lstStyle/>
          <a:p>
            <a:fld id="{DE3EFE10-8376-4672-A711-82EB5E7AB913}" type="slidenum">
              <a:rPr lang="fr-FR" smtClean="0"/>
              <a:t>2</a:t>
            </a:fld>
            <a:endParaRPr lang="fr-FR"/>
          </a:p>
        </p:txBody>
      </p:sp>
    </p:spTree>
    <p:extLst>
      <p:ext uri="{BB962C8B-B14F-4D97-AF65-F5344CB8AC3E}">
        <p14:creationId xmlns:p14="http://schemas.microsoft.com/office/powerpoint/2010/main" val="1259995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Chaque axe directeur va donner naissance à des idées de projet,  qui selon leur balance bénéfice-risque, seront inclus dans le "schéma directeur du Système d'information".</a:t>
            </a:r>
          </a:p>
        </p:txBody>
      </p:sp>
      <p:sp>
        <p:nvSpPr>
          <p:cNvPr id="4" name="Espace réservé du numéro de diapositive 3"/>
          <p:cNvSpPr>
            <a:spLocks noGrp="1"/>
          </p:cNvSpPr>
          <p:nvPr>
            <p:ph type="sldNum" sz="quarter" idx="5"/>
          </p:nvPr>
        </p:nvSpPr>
        <p:spPr/>
        <p:txBody>
          <a:bodyPr/>
          <a:lstStyle/>
          <a:p>
            <a:fld id="{DE3EFE10-8376-4672-A711-82EB5E7AB913}" type="slidenum">
              <a:rPr lang="fr-FR" smtClean="0"/>
              <a:t>3</a:t>
            </a:fld>
            <a:endParaRPr lang="fr-FR"/>
          </a:p>
        </p:txBody>
      </p:sp>
    </p:spTree>
    <p:extLst>
      <p:ext uri="{BB962C8B-B14F-4D97-AF65-F5344CB8AC3E}">
        <p14:creationId xmlns:p14="http://schemas.microsoft.com/office/powerpoint/2010/main" val="179431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D8BF1B-D509-B522-CC26-216CD7550E7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46CB7A5-4B8B-B11B-17A2-D8C4F60C90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DF7081C-708C-8EC6-1EA6-CEB9E9A57F33}"/>
              </a:ext>
            </a:extLst>
          </p:cNvPr>
          <p:cNvSpPr>
            <a:spLocks noGrp="1"/>
          </p:cNvSpPr>
          <p:nvPr>
            <p:ph type="dt" sz="half" idx="10"/>
          </p:nvPr>
        </p:nvSpPr>
        <p:spPr/>
        <p:txBody>
          <a:bodyPr/>
          <a:lstStyle/>
          <a:p>
            <a:fld id="{8442298A-52CD-4754-90DA-4175688686EE}" type="datetimeFigureOut">
              <a:rPr lang="fr-FR" smtClean="0"/>
              <a:t>06/06/2023</a:t>
            </a:fld>
            <a:endParaRPr lang="fr-FR"/>
          </a:p>
        </p:txBody>
      </p:sp>
      <p:sp>
        <p:nvSpPr>
          <p:cNvPr id="5" name="Espace réservé du pied de page 4">
            <a:extLst>
              <a:ext uri="{FF2B5EF4-FFF2-40B4-BE49-F238E27FC236}">
                <a16:creationId xmlns:a16="http://schemas.microsoft.com/office/drawing/2014/main" id="{53BF055F-2636-378D-D434-1C55263B2D5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7891B91-11C0-2E8A-99FC-AB62555607DE}"/>
              </a:ext>
            </a:extLst>
          </p:cNvPr>
          <p:cNvSpPr>
            <a:spLocks noGrp="1"/>
          </p:cNvSpPr>
          <p:nvPr>
            <p:ph type="sldNum" sz="quarter" idx="12"/>
          </p:nvPr>
        </p:nvSpPr>
        <p:spPr/>
        <p:txBody>
          <a:bodyPr/>
          <a:lstStyle/>
          <a:p>
            <a:fld id="{A484AD19-877F-4AC2-BA0D-402249F4ABCE}" type="slidenum">
              <a:rPr lang="fr-FR" smtClean="0"/>
              <a:t>‹N°›</a:t>
            </a:fld>
            <a:endParaRPr lang="fr-FR"/>
          </a:p>
        </p:txBody>
      </p:sp>
    </p:spTree>
    <p:extLst>
      <p:ext uri="{BB962C8B-B14F-4D97-AF65-F5344CB8AC3E}">
        <p14:creationId xmlns:p14="http://schemas.microsoft.com/office/powerpoint/2010/main" val="3914119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D2C3F2-B839-9420-AA7D-68462A6FF0E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3C4922A-70BA-C205-2297-0C576CF4D61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8856421-79C1-74B1-0709-F853EC0EA054}"/>
              </a:ext>
            </a:extLst>
          </p:cNvPr>
          <p:cNvSpPr>
            <a:spLocks noGrp="1"/>
          </p:cNvSpPr>
          <p:nvPr>
            <p:ph type="dt" sz="half" idx="10"/>
          </p:nvPr>
        </p:nvSpPr>
        <p:spPr/>
        <p:txBody>
          <a:bodyPr/>
          <a:lstStyle/>
          <a:p>
            <a:fld id="{8442298A-52CD-4754-90DA-4175688686EE}" type="datetimeFigureOut">
              <a:rPr lang="fr-FR" smtClean="0"/>
              <a:t>06/06/2023</a:t>
            </a:fld>
            <a:endParaRPr lang="fr-FR"/>
          </a:p>
        </p:txBody>
      </p:sp>
      <p:sp>
        <p:nvSpPr>
          <p:cNvPr id="5" name="Espace réservé du pied de page 4">
            <a:extLst>
              <a:ext uri="{FF2B5EF4-FFF2-40B4-BE49-F238E27FC236}">
                <a16:creationId xmlns:a16="http://schemas.microsoft.com/office/drawing/2014/main" id="{464468B5-773E-3E16-2157-9B5706A6A3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0DB0E72-0734-3D83-A5A4-08216169E14B}"/>
              </a:ext>
            </a:extLst>
          </p:cNvPr>
          <p:cNvSpPr>
            <a:spLocks noGrp="1"/>
          </p:cNvSpPr>
          <p:nvPr>
            <p:ph type="sldNum" sz="quarter" idx="12"/>
          </p:nvPr>
        </p:nvSpPr>
        <p:spPr/>
        <p:txBody>
          <a:bodyPr/>
          <a:lstStyle/>
          <a:p>
            <a:fld id="{A484AD19-877F-4AC2-BA0D-402249F4ABCE}" type="slidenum">
              <a:rPr lang="fr-FR" smtClean="0"/>
              <a:t>‹N°›</a:t>
            </a:fld>
            <a:endParaRPr lang="fr-FR"/>
          </a:p>
        </p:txBody>
      </p:sp>
    </p:spTree>
    <p:extLst>
      <p:ext uri="{BB962C8B-B14F-4D97-AF65-F5344CB8AC3E}">
        <p14:creationId xmlns:p14="http://schemas.microsoft.com/office/powerpoint/2010/main" val="299796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29FCCB4-19FB-2318-5313-8FF6404898B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AF37013-ECCF-D803-463D-517A1312906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2FA9269-6E15-9633-ECBA-67EAA450567A}"/>
              </a:ext>
            </a:extLst>
          </p:cNvPr>
          <p:cNvSpPr>
            <a:spLocks noGrp="1"/>
          </p:cNvSpPr>
          <p:nvPr>
            <p:ph type="dt" sz="half" idx="10"/>
          </p:nvPr>
        </p:nvSpPr>
        <p:spPr/>
        <p:txBody>
          <a:bodyPr/>
          <a:lstStyle/>
          <a:p>
            <a:fld id="{8442298A-52CD-4754-90DA-4175688686EE}" type="datetimeFigureOut">
              <a:rPr lang="fr-FR" smtClean="0"/>
              <a:t>06/06/2023</a:t>
            </a:fld>
            <a:endParaRPr lang="fr-FR"/>
          </a:p>
        </p:txBody>
      </p:sp>
      <p:sp>
        <p:nvSpPr>
          <p:cNvPr id="5" name="Espace réservé du pied de page 4">
            <a:extLst>
              <a:ext uri="{FF2B5EF4-FFF2-40B4-BE49-F238E27FC236}">
                <a16:creationId xmlns:a16="http://schemas.microsoft.com/office/drawing/2014/main" id="{F7FC1C64-3F29-562C-7D57-563ED61B150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CAB47FB-4509-30BE-C3CF-10AA9D51F7ED}"/>
              </a:ext>
            </a:extLst>
          </p:cNvPr>
          <p:cNvSpPr>
            <a:spLocks noGrp="1"/>
          </p:cNvSpPr>
          <p:nvPr>
            <p:ph type="sldNum" sz="quarter" idx="12"/>
          </p:nvPr>
        </p:nvSpPr>
        <p:spPr/>
        <p:txBody>
          <a:bodyPr/>
          <a:lstStyle/>
          <a:p>
            <a:fld id="{A484AD19-877F-4AC2-BA0D-402249F4ABCE}" type="slidenum">
              <a:rPr lang="fr-FR" smtClean="0"/>
              <a:t>‹N°›</a:t>
            </a:fld>
            <a:endParaRPr lang="fr-FR"/>
          </a:p>
        </p:txBody>
      </p:sp>
    </p:spTree>
    <p:extLst>
      <p:ext uri="{BB962C8B-B14F-4D97-AF65-F5344CB8AC3E}">
        <p14:creationId xmlns:p14="http://schemas.microsoft.com/office/powerpoint/2010/main" val="2405180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9E568A-7007-A09A-4A08-9D87D11E256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563F727-3960-D476-9DF1-DF34D5B2141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BA1516F-027B-7AC1-2EC1-2BEDAB91DEE1}"/>
              </a:ext>
            </a:extLst>
          </p:cNvPr>
          <p:cNvSpPr>
            <a:spLocks noGrp="1"/>
          </p:cNvSpPr>
          <p:nvPr>
            <p:ph type="dt" sz="half" idx="10"/>
          </p:nvPr>
        </p:nvSpPr>
        <p:spPr/>
        <p:txBody>
          <a:bodyPr/>
          <a:lstStyle/>
          <a:p>
            <a:fld id="{8442298A-52CD-4754-90DA-4175688686EE}" type="datetimeFigureOut">
              <a:rPr lang="fr-FR" smtClean="0"/>
              <a:t>06/06/2023</a:t>
            </a:fld>
            <a:endParaRPr lang="fr-FR"/>
          </a:p>
        </p:txBody>
      </p:sp>
      <p:sp>
        <p:nvSpPr>
          <p:cNvPr id="5" name="Espace réservé du pied de page 4">
            <a:extLst>
              <a:ext uri="{FF2B5EF4-FFF2-40B4-BE49-F238E27FC236}">
                <a16:creationId xmlns:a16="http://schemas.microsoft.com/office/drawing/2014/main" id="{EDF697A0-B113-0C6A-9BA8-03AE53677C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AEC87BF-A05D-0705-594B-63C5CB436190}"/>
              </a:ext>
            </a:extLst>
          </p:cNvPr>
          <p:cNvSpPr>
            <a:spLocks noGrp="1"/>
          </p:cNvSpPr>
          <p:nvPr>
            <p:ph type="sldNum" sz="quarter" idx="12"/>
          </p:nvPr>
        </p:nvSpPr>
        <p:spPr/>
        <p:txBody>
          <a:bodyPr/>
          <a:lstStyle/>
          <a:p>
            <a:fld id="{A484AD19-877F-4AC2-BA0D-402249F4ABCE}" type="slidenum">
              <a:rPr lang="fr-FR" smtClean="0"/>
              <a:t>‹N°›</a:t>
            </a:fld>
            <a:endParaRPr lang="fr-FR"/>
          </a:p>
        </p:txBody>
      </p:sp>
    </p:spTree>
    <p:extLst>
      <p:ext uri="{BB962C8B-B14F-4D97-AF65-F5344CB8AC3E}">
        <p14:creationId xmlns:p14="http://schemas.microsoft.com/office/powerpoint/2010/main" val="2306104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AE9424-3C05-1D12-3C84-7D7EF9D85D8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6029ABE-C94C-50F5-23AB-B5495D8B42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38C5DC2-A30D-F094-67AD-DA44CCE37A9B}"/>
              </a:ext>
            </a:extLst>
          </p:cNvPr>
          <p:cNvSpPr>
            <a:spLocks noGrp="1"/>
          </p:cNvSpPr>
          <p:nvPr>
            <p:ph type="dt" sz="half" idx="10"/>
          </p:nvPr>
        </p:nvSpPr>
        <p:spPr/>
        <p:txBody>
          <a:bodyPr/>
          <a:lstStyle/>
          <a:p>
            <a:fld id="{8442298A-52CD-4754-90DA-4175688686EE}" type="datetimeFigureOut">
              <a:rPr lang="fr-FR" smtClean="0"/>
              <a:t>06/06/2023</a:t>
            </a:fld>
            <a:endParaRPr lang="fr-FR"/>
          </a:p>
        </p:txBody>
      </p:sp>
      <p:sp>
        <p:nvSpPr>
          <p:cNvPr id="5" name="Espace réservé du pied de page 4">
            <a:extLst>
              <a:ext uri="{FF2B5EF4-FFF2-40B4-BE49-F238E27FC236}">
                <a16:creationId xmlns:a16="http://schemas.microsoft.com/office/drawing/2014/main" id="{62CAA1A3-8EA0-C679-C699-79483BE3280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966C1F-CF87-7AD1-23F2-56E91F7FADCF}"/>
              </a:ext>
            </a:extLst>
          </p:cNvPr>
          <p:cNvSpPr>
            <a:spLocks noGrp="1"/>
          </p:cNvSpPr>
          <p:nvPr>
            <p:ph type="sldNum" sz="quarter" idx="12"/>
          </p:nvPr>
        </p:nvSpPr>
        <p:spPr/>
        <p:txBody>
          <a:bodyPr/>
          <a:lstStyle/>
          <a:p>
            <a:fld id="{A484AD19-877F-4AC2-BA0D-402249F4ABCE}" type="slidenum">
              <a:rPr lang="fr-FR" smtClean="0"/>
              <a:t>‹N°›</a:t>
            </a:fld>
            <a:endParaRPr lang="fr-FR"/>
          </a:p>
        </p:txBody>
      </p:sp>
    </p:spTree>
    <p:extLst>
      <p:ext uri="{BB962C8B-B14F-4D97-AF65-F5344CB8AC3E}">
        <p14:creationId xmlns:p14="http://schemas.microsoft.com/office/powerpoint/2010/main" val="2112833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C66582-84EC-E556-ABE6-EF282A4A1D2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20C8482-6813-D2D8-ACE6-4C04710245A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66D229F-32AD-D774-0561-DB1A2F38E41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AD6F8CF-691E-3DD0-5772-0CF3143BCF4F}"/>
              </a:ext>
            </a:extLst>
          </p:cNvPr>
          <p:cNvSpPr>
            <a:spLocks noGrp="1"/>
          </p:cNvSpPr>
          <p:nvPr>
            <p:ph type="dt" sz="half" idx="10"/>
          </p:nvPr>
        </p:nvSpPr>
        <p:spPr/>
        <p:txBody>
          <a:bodyPr/>
          <a:lstStyle/>
          <a:p>
            <a:fld id="{8442298A-52CD-4754-90DA-4175688686EE}" type="datetimeFigureOut">
              <a:rPr lang="fr-FR" smtClean="0"/>
              <a:t>06/06/2023</a:t>
            </a:fld>
            <a:endParaRPr lang="fr-FR"/>
          </a:p>
        </p:txBody>
      </p:sp>
      <p:sp>
        <p:nvSpPr>
          <p:cNvPr id="6" name="Espace réservé du pied de page 5">
            <a:extLst>
              <a:ext uri="{FF2B5EF4-FFF2-40B4-BE49-F238E27FC236}">
                <a16:creationId xmlns:a16="http://schemas.microsoft.com/office/drawing/2014/main" id="{A2BED054-7519-61F0-DEAF-CAEA91DDA1F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73135CD-79D7-7AD2-E794-BC0EF2685C8D}"/>
              </a:ext>
            </a:extLst>
          </p:cNvPr>
          <p:cNvSpPr>
            <a:spLocks noGrp="1"/>
          </p:cNvSpPr>
          <p:nvPr>
            <p:ph type="sldNum" sz="quarter" idx="12"/>
          </p:nvPr>
        </p:nvSpPr>
        <p:spPr/>
        <p:txBody>
          <a:bodyPr/>
          <a:lstStyle/>
          <a:p>
            <a:fld id="{A484AD19-877F-4AC2-BA0D-402249F4ABCE}" type="slidenum">
              <a:rPr lang="fr-FR" smtClean="0"/>
              <a:t>‹N°›</a:t>
            </a:fld>
            <a:endParaRPr lang="fr-FR"/>
          </a:p>
        </p:txBody>
      </p:sp>
    </p:spTree>
    <p:extLst>
      <p:ext uri="{BB962C8B-B14F-4D97-AF65-F5344CB8AC3E}">
        <p14:creationId xmlns:p14="http://schemas.microsoft.com/office/powerpoint/2010/main" val="117515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1931D3-19F2-94F3-D2AE-4D9A2B4AFC1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45744CA-6BAA-D3F4-038D-ABA75CB701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B1720BB-0740-720F-3C8B-ED29BC86058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6D4EE19-939F-8600-8F88-5ECC9383A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E12202-2E85-1873-615D-C3D6809FEA0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20992FD-A535-1A28-E880-E14B53153170}"/>
              </a:ext>
            </a:extLst>
          </p:cNvPr>
          <p:cNvSpPr>
            <a:spLocks noGrp="1"/>
          </p:cNvSpPr>
          <p:nvPr>
            <p:ph type="dt" sz="half" idx="10"/>
          </p:nvPr>
        </p:nvSpPr>
        <p:spPr/>
        <p:txBody>
          <a:bodyPr/>
          <a:lstStyle/>
          <a:p>
            <a:fld id="{8442298A-52CD-4754-90DA-4175688686EE}" type="datetimeFigureOut">
              <a:rPr lang="fr-FR" smtClean="0"/>
              <a:t>06/06/2023</a:t>
            </a:fld>
            <a:endParaRPr lang="fr-FR"/>
          </a:p>
        </p:txBody>
      </p:sp>
      <p:sp>
        <p:nvSpPr>
          <p:cNvPr id="8" name="Espace réservé du pied de page 7">
            <a:extLst>
              <a:ext uri="{FF2B5EF4-FFF2-40B4-BE49-F238E27FC236}">
                <a16:creationId xmlns:a16="http://schemas.microsoft.com/office/drawing/2014/main" id="{D71D414A-DC85-6745-71FA-B3D6A40D385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8C82B62-5EBA-956E-2E96-2CFCE972EC1A}"/>
              </a:ext>
            </a:extLst>
          </p:cNvPr>
          <p:cNvSpPr>
            <a:spLocks noGrp="1"/>
          </p:cNvSpPr>
          <p:nvPr>
            <p:ph type="sldNum" sz="quarter" idx="12"/>
          </p:nvPr>
        </p:nvSpPr>
        <p:spPr/>
        <p:txBody>
          <a:bodyPr/>
          <a:lstStyle/>
          <a:p>
            <a:fld id="{A484AD19-877F-4AC2-BA0D-402249F4ABCE}" type="slidenum">
              <a:rPr lang="fr-FR" smtClean="0"/>
              <a:t>‹N°›</a:t>
            </a:fld>
            <a:endParaRPr lang="fr-FR"/>
          </a:p>
        </p:txBody>
      </p:sp>
    </p:spTree>
    <p:extLst>
      <p:ext uri="{BB962C8B-B14F-4D97-AF65-F5344CB8AC3E}">
        <p14:creationId xmlns:p14="http://schemas.microsoft.com/office/powerpoint/2010/main" val="205126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D87E2E-673A-A4A0-111A-D5C97A95356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1B92497-4276-B7F6-9D61-4687A3658A3F}"/>
              </a:ext>
            </a:extLst>
          </p:cNvPr>
          <p:cNvSpPr>
            <a:spLocks noGrp="1"/>
          </p:cNvSpPr>
          <p:nvPr>
            <p:ph type="dt" sz="half" idx="10"/>
          </p:nvPr>
        </p:nvSpPr>
        <p:spPr/>
        <p:txBody>
          <a:bodyPr/>
          <a:lstStyle/>
          <a:p>
            <a:fld id="{8442298A-52CD-4754-90DA-4175688686EE}" type="datetimeFigureOut">
              <a:rPr lang="fr-FR" smtClean="0"/>
              <a:t>06/06/2023</a:t>
            </a:fld>
            <a:endParaRPr lang="fr-FR"/>
          </a:p>
        </p:txBody>
      </p:sp>
      <p:sp>
        <p:nvSpPr>
          <p:cNvPr id="4" name="Espace réservé du pied de page 3">
            <a:extLst>
              <a:ext uri="{FF2B5EF4-FFF2-40B4-BE49-F238E27FC236}">
                <a16:creationId xmlns:a16="http://schemas.microsoft.com/office/drawing/2014/main" id="{6DF07955-F0D9-B916-AD3F-DD3D24EFB63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AF3BD60-47AA-C8EA-2286-FF9DB1F7DC70}"/>
              </a:ext>
            </a:extLst>
          </p:cNvPr>
          <p:cNvSpPr>
            <a:spLocks noGrp="1"/>
          </p:cNvSpPr>
          <p:nvPr>
            <p:ph type="sldNum" sz="quarter" idx="12"/>
          </p:nvPr>
        </p:nvSpPr>
        <p:spPr/>
        <p:txBody>
          <a:bodyPr/>
          <a:lstStyle/>
          <a:p>
            <a:fld id="{A484AD19-877F-4AC2-BA0D-402249F4ABCE}" type="slidenum">
              <a:rPr lang="fr-FR" smtClean="0"/>
              <a:t>‹N°›</a:t>
            </a:fld>
            <a:endParaRPr lang="fr-FR"/>
          </a:p>
        </p:txBody>
      </p:sp>
    </p:spTree>
    <p:extLst>
      <p:ext uri="{BB962C8B-B14F-4D97-AF65-F5344CB8AC3E}">
        <p14:creationId xmlns:p14="http://schemas.microsoft.com/office/powerpoint/2010/main" val="37890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D956214-DE7A-2A81-A80C-F9B14B4F0128}"/>
              </a:ext>
            </a:extLst>
          </p:cNvPr>
          <p:cNvSpPr>
            <a:spLocks noGrp="1"/>
          </p:cNvSpPr>
          <p:nvPr>
            <p:ph type="dt" sz="half" idx="10"/>
          </p:nvPr>
        </p:nvSpPr>
        <p:spPr/>
        <p:txBody>
          <a:bodyPr/>
          <a:lstStyle/>
          <a:p>
            <a:fld id="{8442298A-52CD-4754-90DA-4175688686EE}" type="datetimeFigureOut">
              <a:rPr lang="fr-FR" smtClean="0"/>
              <a:t>06/06/2023</a:t>
            </a:fld>
            <a:endParaRPr lang="fr-FR"/>
          </a:p>
        </p:txBody>
      </p:sp>
      <p:sp>
        <p:nvSpPr>
          <p:cNvPr id="3" name="Espace réservé du pied de page 2">
            <a:extLst>
              <a:ext uri="{FF2B5EF4-FFF2-40B4-BE49-F238E27FC236}">
                <a16:creationId xmlns:a16="http://schemas.microsoft.com/office/drawing/2014/main" id="{2A12D25F-2399-DD5A-7F91-364E4234B5B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5A716FE-AA90-1B88-64F1-F237C34CA524}"/>
              </a:ext>
            </a:extLst>
          </p:cNvPr>
          <p:cNvSpPr>
            <a:spLocks noGrp="1"/>
          </p:cNvSpPr>
          <p:nvPr>
            <p:ph type="sldNum" sz="quarter" idx="12"/>
          </p:nvPr>
        </p:nvSpPr>
        <p:spPr/>
        <p:txBody>
          <a:bodyPr/>
          <a:lstStyle/>
          <a:p>
            <a:fld id="{A484AD19-877F-4AC2-BA0D-402249F4ABCE}" type="slidenum">
              <a:rPr lang="fr-FR" smtClean="0"/>
              <a:t>‹N°›</a:t>
            </a:fld>
            <a:endParaRPr lang="fr-FR"/>
          </a:p>
        </p:txBody>
      </p:sp>
    </p:spTree>
    <p:extLst>
      <p:ext uri="{BB962C8B-B14F-4D97-AF65-F5344CB8AC3E}">
        <p14:creationId xmlns:p14="http://schemas.microsoft.com/office/powerpoint/2010/main" val="428500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7716CA-2BC9-1DFE-017E-A6EA53A9202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F5F4B98-0395-22FA-2210-65ACF0A3A3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055DC9E-9D51-166B-CF6D-7730FA1BE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D8F16CE-90C1-C7E3-E7A3-4C599FE48006}"/>
              </a:ext>
            </a:extLst>
          </p:cNvPr>
          <p:cNvSpPr>
            <a:spLocks noGrp="1"/>
          </p:cNvSpPr>
          <p:nvPr>
            <p:ph type="dt" sz="half" idx="10"/>
          </p:nvPr>
        </p:nvSpPr>
        <p:spPr/>
        <p:txBody>
          <a:bodyPr/>
          <a:lstStyle/>
          <a:p>
            <a:fld id="{8442298A-52CD-4754-90DA-4175688686EE}" type="datetimeFigureOut">
              <a:rPr lang="fr-FR" smtClean="0"/>
              <a:t>06/06/2023</a:t>
            </a:fld>
            <a:endParaRPr lang="fr-FR"/>
          </a:p>
        </p:txBody>
      </p:sp>
      <p:sp>
        <p:nvSpPr>
          <p:cNvPr id="6" name="Espace réservé du pied de page 5">
            <a:extLst>
              <a:ext uri="{FF2B5EF4-FFF2-40B4-BE49-F238E27FC236}">
                <a16:creationId xmlns:a16="http://schemas.microsoft.com/office/drawing/2014/main" id="{1B54F18F-DBA3-BEDB-9E49-B37A8257742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E68ADBA-BF05-C9F9-A0D2-329374CF990D}"/>
              </a:ext>
            </a:extLst>
          </p:cNvPr>
          <p:cNvSpPr>
            <a:spLocks noGrp="1"/>
          </p:cNvSpPr>
          <p:nvPr>
            <p:ph type="sldNum" sz="quarter" idx="12"/>
          </p:nvPr>
        </p:nvSpPr>
        <p:spPr/>
        <p:txBody>
          <a:bodyPr/>
          <a:lstStyle/>
          <a:p>
            <a:fld id="{A484AD19-877F-4AC2-BA0D-402249F4ABCE}" type="slidenum">
              <a:rPr lang="fr-FR" smtClean="0"/>
              <a:t>‹N°›</a:t>
            </a:fld>
            <a:endParaRPr lang="fr-FR"/>
          </a:p>
        </p:txBody>
      </p:sp>
    </p:spTree>
    <p:extLst>
      <p:ext uri="{BB962C8B-B14F-4D97-AF65-F5344CB8AC3E}">
        <p14:creationId xmlns:p14="http://schemas.microsoft.com/office/powerpoint/2010/main" val="72442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650632-25EB-5A9E-585E-C3694CE0541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EDC8512-43B1-B26D-C0D0-5EA1BAAF70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21C176C-CA51-1812-0598-111854F42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97EF943-58A1-7FC2-1A45-8890B07C6AF4}"/>
              </a:ext>
            </a:extLst>
          </p:cNvPr>
          <p:cNvSpPr>
            <a:spLocks noGrp="1"/>
          </p:cNvSpPr>
          <p:nvPr>
            <p:ph type="dt" sz="half" idx="10"/>
          </p:nvPr>
        </p:nvSpPr>
        <p:spPr/>
        <p:txBody>
          <a:bodyPr/>
          <a:lstStyle/>
          <a:p>
            <a:fld id="{8442298A-52CD-4754-90DA-4175688686EE}" type="datetimeFigureOut">
              <a:rPr lang="fr-FR" smtClean="0"/>
              <a:t>06/06/2023</a:t>
            </a:fld>
            <a:endParaRPr lang="fr-FR"/>
          </a:p>
        </p:txBody>
      </p:sp>
      <p:sp>
        <p:nvSpPr>
          <p:cNvPr id="6" name="Espace réservé du pied de page 5">
            <a:extLst>
              <a:ext uri="{FF2B5EF4-FFF2-40B4-BE49-F238E27FC236}">
                <a16:creationId xmlns:a16="http://schemas.microsoft.com/office/drawing/2014/main" id="{558B8A69-3764-E19E-5B0C-3232AF80A93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AEED582-38E4-701E-1220-B2217B42C46F}"/>
              </a:ext>
            </a:extLst>
          </p:cNvPr>
          <p:cNvSpPr>
            <a:spLocks noGrp="1"/>
          </p:cNvSpPr>
          <p:nvPr>
            <p:ph type="sldNum" sz="quarter" idx="12"/>
          </p:nvPr>
        </p:nvSpPr>
        <p:spPr/>
        <p:txBody>
          <a:bodyPr/>
          <a:lstStyle/>
          <a:p>
            <a:fld id="{A484AD19-877F-4AC2-BA0D-402249F4ABCE}" type="slidenum">
              <a:rPr lang="fr-FR" smtClean="0"/>
              <a:t>‹N°›</a:t>
            </a:fld>
            <a:endParaRPr lang="fr-FR"/>
          </a:p>
        </p:txBody>
      </p:sp>
    </p:spTree>
    <p:extLst>
      <p:ext uri="{BB962C8B-B14F-4D97-AF65-F5344CB8AC3E}">
        <p14:creationId xmlns:p14="http://schemas.microsoft.com/office/powerpoint/2010/main" val="255682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D0F6C3D-78C6-961F-2126-1EA4C83F3B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A262CDF-E333-872E-B8D2-EB6756B8D5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3B97707-BF6D-5D2F-22B4-EDFE4D9CD8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42298A-52CD-4754-90DA-4175688686EE}" type="datetimeFigureOut">
              <a:rPr lang="fr-FR" smtClean="0"/>
              <a:t>06/06/2023</a:t>
            </a:fld>
            <a:endParaRPr lang="fr-FR"/>
          </a:p>
        </p:txBody>
      </p:sp>
      <p:sp>
        <p:nvSpPr>
          <p:cNvPr id="5" name="Espace réservé du pied de page 4">
            <a:extLst>
              <a:ext uri="{FF2B5EF4-FFF2-40B4-BE49-F238E27FC236}">
                <a16:creationId xmlns:a16="http://schemas.microsoft.com/office/drawing/2014/main" id="{C301B497-5238-A529-30D0-764209CB4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8CE0449-CF87-9364-4D9A-2E67D5E171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4AD19-877F-4AC2-BA0D-402249F4ABCE}" type="slidenum">
              <a:rPr lang="fr-FR" smtClean="0"/>
              <a:t>‹N°›</a:t>
            </a:fld>
            <a:endParaRPr lang="fr-FR"/>
          </a:p>
        </p:txBody>
      </p:sp>
    </p:spTree>
    <p:extLst>
      <p:ext uri="{BB962C8B-B14F-4D97-AF65-F5344CB8AC3E}">
        <p14:creationId xmlns:p14="http://schemas.microsoft.com/office/powerpoint/2010/main" val="1230170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slideLayout" Target="../slideLayouts/slideLayout7.xml"/><Relationship Id="rId21" Type="http://schemas.openxmlformats.org/officeDocument/2006/relationships/image" Target="../media/image18.svg"/><Relationship Id="rId7" Type="http://schemas.openxmlformats.org/officeDocument/2006/relationships/image" Target="../media/image4.svg"/><Relationship Id="rId12" Type="http://schemas.openxmlformats.org/officeDocument/2006/relationships/image" Target="../media/image9.png"/><Relationship Id="rId17" Type="http://schemas.openxmlformats.org/officeDocument/2006/relationships/image" Target="../media/image14.svg"/><Relationship Id="rId25" Type="http://schemas.openxmlformats.org/officeDocument/2006/relationships/image" Target="../media/image22.svg"/><Relationship Id="rId2" Type="http://schemas.openxmlformats.org/officeDocument/2006/relationships/audio" Target="../media/media1.wav"/><Relationship Id="rId16" Type="http://schemas.openxmlformats.org/officeDocument/2006/relationships/image" Target="../media/image13.png"/><Relationship Id="rId20" Type="http://schemas.openxmlformats.org/officeDocument/2006/relationships/image" Target="../media/image17.png"/><Relationship Id="rId1" Type="http://schemas.microsoft.com/office/2007/relationships/media" Target="../media/media1.wav"/><Relationship Id="rId6" Type="http://schemas.openxmlformats.org/officeDocument/2006/relationships/image" Target="../media/image3.png"/><Relationship Id="rId11" Type="http://schemas.openxmlformats.org/officeDocument/2006/relationships/image" Target="../media/image8.svg"/><Relationship Id="rId24" Type="http://schemas.openxmlformats.org/officeDocument/2006/relationships/image" Target="../media/image21.png"/><Relationship Id="rId5" Type="http://schemas.openxmlformats.org/officeDocument/2006/relationships/image" Target="../media/image2.svg"/><Relationship Id="rId15" Type="http://schemas.openxmlformats.org/officeDocument/2006/relationships/image" Target="../media/image12.svg"/><Relationship Id="rId23" Type="http://schemas.openxmlformats.org/officeDocument/2006/relationships/image" Target="../media/image20.svg"/><Relationship Id="rId10" Type="http://schemas.openxmlformats.org/officeDocument/2006/relationships/image" Target="../media/image7.png"/><Relationship Id="rId19" Type="http://schemas.openxmlformats.org/officeDocument/2006/relationships/image" Target="../media/image16.sv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11.png"/><Relationship Id="rId22"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slideLayout" Target="../slideLayouts/slideLayout1.xml"/><Relationship Id="rId7" Type="http://schemas.openxmlformats.org/officeDocument/2006/relationships/image" Target="../media/image26.png"/><Relationship Id="rId12" Type="http://schemas.openxmlformats.org/officeDocument/2006/relationships/image" Target="../media/image30.png"/><Relationship Id="rId2" Type="http://schemas.openxmlformats.org/officeDocument/2006/relationships/audio" Target="../media/media2.wav"/><Relationship Id="rId1" Type="http://schemas.microsoft.com/office/2007/relationships/media" Target="../media/media2.wav"/><Relationship Id="rId6" Type="http://schemas.openxmlformats.org/officeDocument/2006/relationships/image" Target="../media/image25.svg"/><Relationship Id="rId11" Type="http://schemas.openxmlformats.org/officeDocument/2006/relationships/image" Target="../media/image23.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notesSlide" Target="../notesSlides/notesSlide1.xml"/><Relationship Id="rId9"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18" Type="http://schemas.openxmlformats.org/officeDocument/2006/relationships/image" Target="../media/image23.png"/><Relationship Id="rId3" Type="http://schemas.openxmlformats.org/officeDocument/2006/relationships/audio" Target="../media/media3.wav"/><Relationship Id="rId7" Type="http://schemas.openxmlformats.org/officeDocument/2006/relationships/image" Target="../media/image32.svg"/><Relationship Id="rId12" Type="http://schemas.openxmlformats.org/officeDocument/2006/relationships/image" Target="../media/image28.png"/><Relationship Id="rId17" Type="http://schemas.openxmlformats.org/officeDocument/2006/relationships/image" Target="../media/image36.svg"/><Relationship Id="rId2" Type="http://schemas.microsoft.com/office/2007/relationships/media" Target="../media/media3.wav"/><Relationship Id="rId16" Type="http://schemas.openxmlformats.org/officeDocument/2006/relationships/image" Target="../media/image35.png"/><Relationship Id="rId1" Type="http://schemas.openxmlformats.org/officeDocument/2006/relationships/tags" Target="../tags/tag1.xml"/><Relationship Id="rId6" Type="http://schemas.openxmlformats.org/officeDocument/2006/relationships/image" Target="../media/image31.png"/><Relationship Id="rId11" Type="http://schemas.openxmlformats.org/officeDocument/2006/relationships/image" Target="../media/image27.svg"/><Relationship Id="rId5" Type="http://schemas.openxmlformats.org/officeDocument/2006/relationships/notesSlide" Target="../notesSlides/notesSlide2.xml"/><Relationship Id="rId15" Type="http://schemas.openxmlformats.org/officeDocument/2006/relationships/image" Target="../media/image34.svg"/><Relationship Id="rId10" Type="http://schemas.openxmlformats.org/officeDocument/2006/relationships/image" Target="../media/image26.png"/><Relationship Id="rId4" Type="http://schemas.openxmlformats.org/officeDocument/2006/relationships/slideLayout" Target="../slideLayouts/slideLayout1.xml"/><Relationship Id="rId9" Type="http://schemas.openxmlformats.org/officeDocument/2006/relationships/image" Target="../media/image25.svg"/><Relationship Id="rId1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1.xml"/><Relationship Id="rId5" Type="http://schemas.openxmlformats.org/officeDocument/2006/relationships/image" Target="../media/image34.sv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43.svg"/><Relationship Id="rId3" Type="http://schemas.openxmlformats.org/officeDocument/2006/relationships/image" Target="../media/image38.svg"/><Relationship Id="rId7" Type="http://schemas.openxmlformats.org/officeDocument/2006/relationships/image" Target="../media/image34.svg"/><Relationship Id="rId12"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33.png"/><Relationship Id="rId11" Type="http://schemas.openxmlformats.org/officeDocument/2006/relationships/image" Target="../media/image32.svg"/><Relationship Id="rId5" Type="http://schemas.openxmlformats.org/officeDocument/2006/relationships/image" Target="../media/image41.svg"/><Relationship Id="rId10" Type="http://schemas.openxmlformats.org/officeDocument/2006/relationships/image" Target="../media/image31.png"/><Relationship Id="rId4" Type="http://schemas.openxmlformats.org/officeDocument/2006/relationships/image" Target="../media/image40.png"/><Relationship Id="rId9" Type="http://schemas.openxmlformats.org/officeDocument/2006/relationships/image" Target="../media/image2.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Ellipse 52">
            <a:extLst>
              <a:ext uri="{FF2B5EF4-FFF2-40B4-BE49-F238E27FC236}">
                <a16:creationId xmlns:a16="http://schemas.microsoft.com/office/drawing/2014/main" id="{2601D216-3103-34A9-0332-621E420A15A5}"/>
              </a:ext>
            </a:extLst>
          </p:cNvPr>
          <p:cNvSpPr/>
          <p:nvPr/>
        </p:nvSpPr>
        <p:spPr>
          <a:xfrm>
            <a:off x="3378141" y="722322"/>
            <a:ext cx="1260000" cy="1260000"/>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3" name="Graphique 42" descr="Ligne fléchée : tout droit">
            <a:extLst>
              <a:ext uri="{FF2B5EF4-FFF2-40B4-BE49-F238E27FC236}">
                <a16:creationId xmlns:a16="http://schemas.microsoft.com/office/drawing/2014/main" id="{0DB0DA3E-394C-B737-646A-00C9956AB1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583707" y="3763050"/>
            <a:ext cx="9696289" cy="914400"/>
          </a:xfrm>
          <a:prstGeom prst="rect">
            <a:avLst/>
          </a:prstGeom>
        </p:spPr>
      </p:pic>
      <p:pic>
        <p:nvPicPr>
          <p:cNvPr id="5" name="Graphique 4" descr="Graphique à barres avec tendance à la hausse">
            <a:extLst>
              <a:ext uri="{FF2B5EF4-FFF2-40B4-BE49-F238E27FC236}">
                <a16:creationId xmlns:a16="http://schemas.microsoft.com/office/drawing/2014/main" id="{8630EEBC-12BF-0E7A-42A1-907473A254E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40774" y="961855"/>
            <a:ext cx="938659" cy="938659"/>
          </a:xfrm>
          <a:prstGeom prst="rect">
            <a:avLst/>
          </a:prstGeom>
        </p:spPr>
      </p:pic>
      <p:pic>
        <p:nvPicPr>
          <p:cNvPr id="7" name="Graphique 6" descr="Chronomètre">
            <a:extLst>
              <a:ext uri="{FF2B5EF4-FFF2-40B4-BE49-F238E27FC236}">
                <a16:creationId xmlns:a16="http://schemas.microsoft.com/office/drawing/2014/main" id="{C843E6AE-0A91-4AC5-F21A-8117132F4A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59633" y="1035264"/>
            <a:ext cx="906923" cy="906923"/>
          </a:xfrm>
          <a:prstGeom prst="rect">
            <a:avLst/>
          </a:prstGeom>
        </p:spPr>
      </p:pic>
      <p:grpSp>
        <p:nvGrpSpPr>
          <p:cNvPr id="54" name="Groupe 53">
            <a:extLst>
              <a:ext uri="{FF2B5EF4-FFF2-40B4-BE49-F238E27FC236}">
                <a16:creationId xmlns:a16="http://schemas.microsoft.com/office/drawing/2014/main" id="{DBA3DDF8-CA7C-9941-36B1-C79CDCF759F5}"/>
              </a:ext>
            </a:extLst>
          </p:cNvPr>
          <p:cNvGrpSpPr/>
          <p:nvPr/>
        </p:nvGrpSpPr>
        <p:grpSpPr>
          <a:xfrm>
            <a:off x="3434203" y="791428"/>
            <a:ext cx="1100325" cy="1100325"/>
            <a:chOff x="3318136" y="1907610"/>
            <a:chExt cx="1100325" cy="1100325"/>
          </a:xfrm>
        </p:grpSpPr>
        <p:pic>
          <p:nvPicPr>
            <p:cNvPr id="9" name="Graphique 8" descr="Tendance à la hausse">
              <a:extLst>
                <a:ext uri="{FF2B5EF4-FFF2-40B4-BE49-F238E27FC236}">
                  <a16:creationId xmlns:a16="http://schemas.microsoft.com/office/drawing/2014/main" id="{5A41C2A1-F4EF-AAD2-9BC7-37B717FAE77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18136" y="1907610"/>
              <a:ext cx="1100325" cy="1100325"/>
            </a:xfrm>
            <a:prstGeom prst="rect">
              <a:avLst/>
            </a:prstGeom>
          </p:spPr>
        </p:pic>
        <p:pic>
          <p:nvPicPr>
            <p:cNvPr id="11" name="Graphique 10" descr="Euro">
              <a:extLst>
                <a:ext uri="{FF2B5EF4-FFF2-40B4-BE49-F238E27FC236}">
                  <a16:creationId xmlns:a16="http://schemas.microsoft.com/office/drawing/2014/main" id="{40EC6F49-CBA8-814E-8881-5609560AD73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18107" y="2065444"/>
              <a:ext cx="328793" cy="328793"/>
            </a:xfrm>
            <a:prstGeom prst="rect">
              <a:avLst/>
            </a:prstGeom>
          </p:spPr>
        </p:pic>
      </p:grpSp>
      <p:pic>
        <p:nvPicPr>
          <p:cNvPr id="13" name="Graphique 12" descr="Diable">
            <a:extLst>
              <a:ext uri="{FF2B5EF4-FFF2-40B4-BE49-F238E27FC236}">
                <a16:creationId xmlns:a16="http://schemas.microsoft.com/office/drawing/2014/main" id="{C326BEAE-2ACF-CB3D-B1F2-4D4BE30B678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810048" y="721896"/>
            <a:ext cx="532613" cy="532613"/>
          </a:xfrm>
          <a:prstGeom prst="rect">
            <a:avLst/>
          </a:prstGeom>
        </p:spPr>
      </p:pic>
      <p:pic>
        <p:nvPicPr>
          <p:cNvPr id="15" name="Graphique 14" descr="Pièces">
            <a:extLst>
              <a:ext uri="{FF2B5EF4-FFF2-40B4-BE49-F238E27FC236}">
                <a16:creationId xmlns:a16="http://schemas.microsoft.com/office/drawing/2014/main" id="{F152C09B-8C7D-54EC-AA9B-F81EF30CB51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341585" y="732124"/>
            <a:ext cx="383412" cy="383412"/>
          </a:xfrm>
          <a:prstGeom prst="rect">
            <a:avLst/>
          </a:prstGeom>
        </p:spPr>
      </p:pic>
      <p:grpSp>
        <p:nvGrpSpPr>
          <p:cNvPr id="52" name="Groupe 51">
            <a:extLst>
              <a:ext uri="{FF2B5EF4-FFF2-40B4-BE49-F238E27FC236}">
                <a16:creationId xmlns:a16="http://schemas.microsoft.com/office/drawing/2014/main" id="{D05A5C17-0430-AD37-D2A7-9CB1C2B0EFD1}"/>
              </a:ext>
            </a:extLst>
          </p:cNvPr>
          <p:cNvGrpSpPr/>
          <p:nvPr/>
        </p:nvGrpSpPr>
        <p:grpSpPr>
          <a:xfrm>
            <a:off x="2354825" y="3944711"/>
            <a:ext cx="643125" cy="971236"/>
            <a:chOff x="2727136" y="5685725"/>
            <a:chExt cx="643125" cy="971236"/>
          </a:xfrm>
        </p:grpSpPr>
        <p:sp>
          <p:nvSpPr>
            <p:cNvPr id="22" name="Rectangle 21">
              <a:extLst>
                <a:ext uri="{FF2B5EF4-FFF2-40B4-BE49-F238E27FC236}">
                  <a16:creationId xmlns:a16="http://schemas.microsoft.com/office/drawing/2014/main" id="{670AC725-2B16-3677-A6FA-EE21EF78A4D8}"/>
                </a:ext>
              </a:extLst>
            </p:cNvPr>
            <p:cNvSpPr/>
            <p:nvPr/>
          </p:nvSpPr>
          <p:spPr>
            <a:xfrm>
              <a:off x="2727136" y="6072186"/>
              <a:ext cx="643125" cy="584775"/>
            </a:xfrm>
            <a:prstGeom prst="rect">
              <a:avLst/>
            </a:prstGeom>
            <a:noFill/>
          </p:spPr>
          <p:txBody>
            <a:bodyPr wrap="none" lIns="91440" tIns="45720" rIns="91440" bIns="45720">
              <a:spAutoFit/>
            </a:bodyPr>
            <a:lstStyle/>
            <a:p>
              <a:pPr algn="ctr"/>
              <a:r>
                <a:rPr lang="fr-FR" sz="3200" b="0" cap="none" spc="0" dirty="0">
                  <a:ln w="0"/>
                  <a:solidFill>
                    <a:schemeClr val="accent3">
                      <a:lumMod val="40000"/>
                      <a:lumOff val="60000"/>
                    </a:schemeClr>
                  </a:solidFill>
                  <a:effectLst>
                    <a:outerShdw blurRad="38100" dist="19050" dir="2700000" algn="tl" rotWithShape="0">
                      <a:schemeClr val="dk1">
                        <a:alpha val="40000"/>
                      </a:schemeClr>
                    </a:outerShdw>
                  </a:effectLst>
                </a:rPr>
                <a:t>m</a:t>
              </a:r>
              <a:r>
                <a:rPr lang="fr-FR" sz="2000" b="0" cap="none" spc="0" dirty="0">
                  <a:ln w="0"/>
                  <a:solidFill>
                    <a:schemeClr val="accent3">
                      <a:lumMod val="40000"/>
                      <a:lumOff val="60000"/>
                    </a:schemeClr>
                  </a:solidFill>
                  <a:effectLst>
                    <a:outerShdw blurRad="38100" dist="19050" dir="2700000" algn="tl" rotWithShape="0">
                      <a:schemeClr val="dk1">
                        <a:alpha val="40000"/>
                      </a:schemeClr>
                    </a:outerShdw>
                  </a:effectLst>
                </a:rPr>
                <a:t>1</a:t>
              </a:r>
            </a:p>
          </p:txBody>
        </p:sp>
        <p:sp>
          <p:nvSpPr>
            <p:cNvPr id="23" name="Rectangle 22">
              <a:extLst>
                <a:ext uri="{FF2B5EF4-FFF2-40B4-BE49-F238E27FC236}">
                  <a16:creationId xmlns:a16="http://schemas.microsoft.com/office/drawing/2014/main" id="{3293F647-BAE6-987B-A122-86F3E3B6D105}"/>
                </a:ext>
              </a:extLst>
            </p:cNvPr>
            <p:cNvSpPr/>
            <p:nvPr/>
          </p:nvSpPr>
          <p:spPr>
            <a:xfrm>
              <a:off x="2981587" y="5685725"/>
              <a:ext cx="67112" cy="4027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dirty="0">
                <a:solidFill>
                  <a:schemeClr val="accent3">
                    <a:lumMod val="40000"/>
                    <a:lumOff val="60000"/>
                  </a:schemeClr>
                </a:solidFill>
              </a:endParaRPr>
            </a:p>
          </p:txBody>
        </p:sp>
      </p:grpSp>
      <p:grpSp>
        <p:nvGrpSpPr>
          <p:cNvPr id="25" name="Groupe 24">
            <a:extLst>
              <a:ext uri="{FF2B5EF4-FFF2-40B4-BE49-F238E27FC236}">
                <a16:creationId xmlns:a16="http://schemas.microsoft.com/office/drawing/2014/main" id="{99B59C77-65B1-046F-11F4-AF7BB4AC1199}"/>
              </a:ext>
            </a:extLst>
          </p:cNvPr>
          <p:cNvGrpSpPr/>
          <p:nvPr/>
        </p:nvGrpSpPr>
        <p:grpSpPr>
          <a:xfrm>
            <a:off x="3403026" y="3944711"/>
            <a:ext cx="643125" cy="971236"/>
            <a:chOff x="2727136" y="5685725"/>
            <a:chExt cx="643125" cy="971236"/>
          </a:xfrm>
        </p:grpSpPr>
        <p:sp>
          <p:nvSpPr>
            <p:cNvPr id="26" name="Rectangle 25">
              <a:extLst>
                <a:ext uri="{FF2B5EF4-FFF2-40B4-BE49-F238E27FC236}">
                  <a16:creationId xmlns:a16="http://schemas.microsoft.com/office/drawing/2014/main" id="{1AF680ED-9990-C8C6-677C-104D68CC6C5A}"/>
                </a:ext>
              </a:extLst>
            </p:cNvPr>
            <p:cNvSpPr/>
            <p:nvPr/>
          </p:nvSpPr>
          <p:spPr>
            <a:xfrm>
              <a:off x="2727136" y="6072186"/>
              <a:ext cx="643125" cy="584775"/>
            </a:xfrm>
            <a:prstGeom prst="rect">
              <a:avLst/>
            </a:prstGeom>
            <a:noFill/>
          </p:spPr>
          <p:txBody>
            <a:bodyPr wrap="none" lIns="91440" tIns="45720" rIns="91440" bIns="45720">
              <a:spAutoFit/>
            </a:bodyPr>
            <a:lstStyle/>
            <a:p>
              <a:pPr algn="ctr"/>
              <a:r>
                <a:rPr lang="fr-FR" sz="3200" b="0" cap="none" spc="0" dirty="0">
                  <a:ln w="0"/>
                  <a:solidFill>
                    <a:schemeClr val="accent3">
                      <a:lumMod val="40000"/>
                      <a:lumOff val="60000"/>
                    </a:schemeClr>
                  </a:solidFill>
                  <a:effectLst>
                    <a:outerShdw blurRad="38100" dist="19050" dir="2700000" algn="tl" rotWithShape="0">
                      <a:schemeClr val="dk1">
                        <a:alpha val="40000"/>
                      </a:schemeClr>
                    </a:outerShdw>
                  </a:effectLst>
                </a:rPr>
                <a:t>m</a:t>
              </a:r>
              <a:r>
                <a:rPr lang="fr-FR" sz="2000" b="0" cap="none" spc="0" dirty="0">
                  <a:ln w="0"/>
                  <a:solidFill>
                    <a:schemeClr val="accent3">
                      <a:lumMod val="40000"/>
                      <a:lumOff val="60000"/>
                    </a:schemeClr>
                  </a:solidFill>
                  <a:effectLst>
                    <a:outerShdw blurRad="38100" dist="19050" dir="2700000" algn="tl" rotWithShape="0">
                      <a:schemeClr val="dk1">
                        <a:alpha val="40000"/>
                      </a:schemeClr>
                    </a:outerShdw>
                  </a:effectLst>
                </a:rPr>
                <a:t>2</a:t>
              </a:r>
            </a:p>
          </p:txBody>
        </p:sp>
        <p:sp>
          <p:nvSpPr>
            <p:cNvPr id="27" name="Rectangle 26">
              <a:extLst>
                <a:ext uri="{FF2B5EF4-FFF2-40B4-BE49-F238E27FC236}">
                  <a16:creationId xmlns:a16="http://schemas.microsoft.com/office/drawing/2014/main" id="{8DB063C9-AF3E-83FB-CA33-8BFB38FC49ED}"/>
                </a:ext>
              </a:extLst>
            </p:cNvPr>
            <p:cNvSpPr/>
            <p:nvPr/>
          </p:nvSpPr>
          <p:spPr>
            <a:xfrm>
              <a:off x="2981587" y="5685725"/>
              <a:ext cx="67112" cy="4027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dirty="0">
                <a:solidFill>
                  <a:schemeClr val="accent3">
                    <a:lumMod val="40000"/>
                    <a:lumOff val="60000"/>
                  </a:schemeClr>
                </a:solidFill>
              </a:endParaRPr>
            </a:p>
          </p:txBody>
        </p:sp>
      </p:grpSp>
      <p:grpSp>
        <p:nvGrpSpPr>
          <p:cNvPr id="28" name="Groupe 27">
            <a:extLst>
              <a:ext uri="{FF2B5EF4-FFF2-40B4-BE49-F238E27FC236}">
                <a16:creationId xmlns:a16="http://schemas.microsoft.com/office/drawing/2014/main" id="{075A9A40-41E0-F205-ED7F-CBA280BBCF3B}"/>
              </a:ext>
            </a:extLst>
          </p:cNvPr>
          <p:cNvGrpSpPr/>
          <p:nvPr/>
        </p:nvGrpSpPr>
        <p:grpSpPr>
          <a:xfrm>
            <a:off x="4448376" y="3944711"/>
            <a:ext cx="643125" cy="971236"/>
            <a:chOff x="2727136" y="5685725"/>
            <a:chExt cx="643125" cy="971236"/>
          </a:xfrm>
        </p:grpSpPr>
        <p:sp>
          <p:nvSpPr>
            <p:cNvPr id="29" name="Rectangle 28">
              <a:extLst>
                <a:ext uri="{FF2B5EF4-FFF2-40B4-BE49-F238E27FC236}">
                  <a16:creationId xmlns:a16="http://schemas.microsoft.com/office/drawing/2014/main" id="{6C13F7F1-F0FE-5947-4CB7-4686607D7C2D}"/>
                </a:ext>
              </a:extLst>
            </p:cNvPr>
            <p:cNvSpPr/>
            <p:nvPr/>
          </p:nvSpPr>
          <p:spPr>
            <a:xfrm>
              <a:off x="2727136" y="6072186"/>
              <a:ext cx="643125" cy="584775"/>
            </a:xfrm>
            <a:prstGeom prst="rect">
              <a:avLst/>
            </a:prstGeom>
            <a:noFill/>
          </p:spPr>
          <p:txBody>
            <a:bodyPr wrap="none" lIns="91440" tIns="45720" rIns="91440" bIns="45720">
              <a:spAutoFit/>
            </a:bodyPr>
            <a:lstStyle/>
            <a:p>
              <a:pPr algn="ctr"/>
              <a:r>
                <a:rPr lang="fr-FR" sz="3200" b="0" cap="none" spc="0" dirty="0">
                  <a:ln w="0"/>
                  <a:solidFill>
                    <a:schemeClr val="accent3">
                      <a:lumMod val="40000"/>
                      <a:lumOff val="60000"/>
                    </a:schemeClr>
                  </a:solidFill>
                  <a:effectLst>
                    <a:outerShdw blurRad="38100" dist="19050" dir="2700000" algn="tl" rotWithShape="0">
                      <a:schemeClr val="dk1">
                        <a:alpha val="40000"/>
                      </a:schemeClr>
                    </a:outerShdw>
                  </a:effectLst>
                </a:rPr>
                <a:t>m</a:t>
              </a:r>
              <a:r>
                <a:rPr lang="fr-FR" sz="2000" b="0" cap="none" spc="0" dirty="0">
                  <a:ln w="0"/>
                  <a:solidFill>
                    <a:schemeClr val="accent3">
                      <a:lumMod val="40000"/>
                      <a:lumOff val="60000"/>
                    </a:schemeClr>
                  </a:solidFill>
                  <a:effectLst>
                    <a:outerShdw blurRad="38100" dist="19050" dir="2700000" algn="tl" rotWithShape="0">
                      <a:schemeClr val="dk1">
                        <a:alpha val="40000"/>
                      </a:schemeClr>
                    </a:outerShdw>
                  </a:effectLst>
                </a:rPr>
                <a:t>3</a:t>
              </a:r>
            </a:p>
          </p:txBody>
        </p:sp>
        <p:sp>
          <p:nvSpPr>
            <p:cNvPr id="30" name="Rectangle 29">
              <a:extLst>
                <a:ext uri="{FF2B5EF4-FFF2-40B4-BE49-F238E27FC236}">
                  <a16:creationId xmlns:a16="http://schemas.microsoft.com/office/drawing/2014/main" id="{094F8844-6762-502C-46F9-60E0708419B8}"/>
                </a:ext>
              </a:extLst>
            </p:cNvPr>
            <p:cNvSpPr/>
            <p:nvPr/>
          </p:nvSpPr>
          <p:spPr>
            <a:xfrm>
              <a:off x="2981587" y="5685725"/>
              <a:ext cx="67112" cy="4027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solidFill>
                  <a:schemeClr val="accent3">
                    <a:lumMod val="40000"/>
                    <a:lumOff val="60000"/>
                  </a:schemeClr>
                </a:solidFill>
              </a:endParaRPr>
            </a:p>
          </p:txBody>
        </p:sp>
      </p:grpSp>
      <p:grpSp>
        <p:nvGrpSpPr>
          <p:cNvPr id="31" name="Groupe 30">
            <a:extLst>
              <a:ext uri="{FF2B5EF4-FFF2-40B4-BE49-F238E27FC236}">
                <a16:creationId xmlns:a16="http://schemas.microsoft.com/office/drawing/2014/main" id="{BB9AE983-15D0-817F-F4CB-24446B29AC95}"/>
              </a:ext>
            </a:extLst>
          </p:cNvPr>
          <p:cNvGrpSpPr/>
          <p:nvPr/>
        </p:nvGrpSpPr>
        <p:grpSpPr>
          <a:xfrm>
            <a:off x="5463789" y="3944711"/>
            <a:ext cx="643125" cy="971236"/>
            <a:chOff x="2727136" y="5685725"/>
            <a:chExt cx="643125" cy="971236"/>
          </a:xfrm>
        </p:grpSpPr>
        <p:sp>
          <p:nvSpPr>
            <p:cNvPr id="32" name="Rectangle 31">
              <a:extLst>
                <a:ext uri="{FF2B5EF4-FFF2-40B4-BE49-F238E27FC236}">
                  <a16:creationId xmlns:a16="http://schemas.microsoft.com/office/drawing/2014/main" id="{2FF86DED-77C0-FBFF-DE85-C9E83F1F2852}"/>
                </a:ext>
              </a:extLst>
            </p:cNvPr>
            <p:cNvSpPr/>
            <p:nvPr/>
          </p:nvSpPr>
          <p:spPr>
            <a:xfrm>
              <a:off x="2727136" y="6072186"/>
              <a:ext cx="643125" cy="584775"/>
            </a:xfrm>
            <a:prstGeom prst="rect">
              <a:avLst/>
            </a:prstGeom>
            <a:noFill/>
          </p:spPr>
          <p:txBody>
            <a:bodyPr wrap="none" lIns="91440" tIns="45720" rIns="91440" bIns="45720">
              <a:spAutoFit/>
            </a:bodyPr>
            <a:lstStyle/>
            <a:p>
              <a:pPr algn="ctr"/>
              <a:r>
                <a:rPr lang="fr-FR" sz="3200" b="0" cap="none" spc="0" dirty="0">
                  <a:ln w="0"/>
                  <a:solidFill>
                    <a:schemeClr val="accent3">
                      <a:lumMod val="40000"/>
                      <a:lumOff val="60000"/>
                    </a:schemeClr>
                  </a:solidFill>
                  <a:effectLst>
                    <a:outerShdw blurRad="38100" dist="19050" dir="2700000" algn="tl" rotWithShape="0">
                      <a:schemeClr val="dk1">
                        <a:alpha val="40000"/>
                      </a:schemeClr>
                    </a:outerShdw>
                  </a:effectLst>
                </a:rPr>
                <a:t>m</a:t>
              </a:r>
              <a:r>
                <a:rPr lang="fr-FR" sz="2000" b="0" cap="none" spc="0" dirty="0">
                  <a:ln w="0"/>
                  <a:solidFill>
                    <a:schemeClr val="accent3">
                      <a:lumMod val="40000"/>
                      <a:lumOff val="60000"/>
                    </a:schemeClr>
                  </a:solidFill>
                  <a:effectLst>
                    <a:outerShdw blurRad="38100" dist="19050" dir="2700000" algn="tl" rotWithShape="0">
                      <a:schemeClr val="dk1">
                        <a:alpha val="40000"/>
                      </a:schemeClr>
                    </a:outerShdw>
                  </a:effectLst>
                </a:rPr>
                <a:t>4</a:t>
              </a:r>
            </a:p>
          </p:txBody>
        </p:sp>
        <p:sp>
          <p:nvSpPr>
            <p:cNvPr id="33" name="Rectangle 32">
              <a:extLst>
                <a:ext uri="{FF2B5EF4-FFF2-40B4-BE49-F238E27FC236}">
                  <a16:creationId xmlns:a16="http://schemas.microsoft.com/office/drawing/2014/main" id="{DA763A2B-BDCE-0441-AD3A-608338ED631C}"/>
                </a:ext>
              </a:extLst>
            </p:cNvPr>
            <p:cNvSpPr/>
            <p:nvPr/>
          </p:nvSpPr>
          <p:spPr>
            <a:xfrm>
              <a:off x="2981587" y="5685725"/>
              <a:ext cx="67112" cy="4027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solidFill>
                  <a:schemeClr val="accent3">
                    <a:lumMod val="40000"/>
                    <a:lumOff val="60000"/>
                  </a:schemeClr>
                </a:solidFill>
              </a:endParaRPr>
            </a:p>
          </p:txBody>
        </p:sp>
      </p:grpSp>
      <p:grpSp>
        <p:nvGrpSpPr>
          <p:cNvPr id="34" name="Groupe 33">
            <a:extLst>
              <a:ext uri="{FF2B5EF4-FFF2-40B4-BE49-F238E27FC236}">
                <a16:creationId xmlns:a16="http://schemas.microsoft.com/office/drawing/2014/main" id="{CA722275-B7EC-AA41-29F7-164ADA294861}"/>
              </a:ext>
            </a:extLst>
          </p:cNvPr>
          <p:cNvGrpSpPr/>
          <p:nvPr/>
        </p:nvGrpSpPr>
        <p:grpSpPr>
          <a:xfrm>
            <a:off x="6644317" y="3944711"/>
            <a:ext cx="1822637" cy="971236"/>
            <a:chOff x="1550028" y="5685725"/>
            <a:chExt cx="1822637" cy="971236"/>
          </a:xfrm>
        </p:grpSpPr>
        <p:sp>
          <p:nvSpPr>
            <p:cNvPr id="35" name="Rectangle 34">
              <a:extLst>
                <a:ext uri="{FF2B5EF4-FFF2-40B4-BE49-F238E27FC236}">
                  <a16:creationId xmlns:a16="http://schemas.microsoft.com/office/drawing/2014/main" id="{B209332B-5A01-654B-EF4B-F2C30B86D88A}"/>
                </a:ext>
              </a:extLst>
            </p:cNvPr>
            <p:cNvSpPr/>
            <p:nvPr/>
          </p:nvSpPr>
          <p:spPr>
            <a:xfrm>
              <a:off x="2724731" y="6072186"/>
              <a:ext cx="647934" cy="584775"/>
            </a:xfrm>
            <a:prstGeom prst="rect">
              <a:avLst/>
            </a:prstGeom>
            <a:noFill/>
          </p:spPr>
          <p:txBody>
            <a:bodyPr wrap="none" lIns="91440" tIns="45720" rIns="91440" bIns="45720">
              <a:spAutoFit/>
            </a:bodyPr>
            <a:lstStyle/>
            <a:p>
              <a:pPr algn="ctr"/>
              <a:r>
                <a:rPr lang="fr-FR" sz="3200" b="0" cap="none" spc="0" dirty="0">
                  <a:ln w="0"/>
                  <a:solidFill>
                    <a:schemeClr val="accent3">
                      <a:lumMod val="40000"/>
                      <a:lumOff val="60000"/>
                    </a:schemeClr>
                  </a:solidFill>
                  <a:effectLst>
                    <a:outerShdw blurRad="38100" dist="19050" dir="2700000" algn="tl" rotWithShape="0">
                      <a:schemeClr val="dk1">
                        <a:alpha val="40000"/>
                      </a:schemeClr>
                    </a:outerShdw>
                  </a:effectLst>
                </a:rPr>
                <a:t>m</a:t>
              </a:r>
              <a:r>
                <a:rPr lang="fr-FR" sz="2000" b="0" cap="none" spc="0" dirty="0">
                  <a:ln w="0"/>
                  <a:solidFill>
                    <a:schemeClr val="accent3">
                      <a:lumMod val="40000"/>
                      <a:lumOff val="60000"/>
                    </a:schemeClr>
                  </a:solidFill>
                  <a:effectLst>
                    <a:outerShdw blurRad="38100" dist="19050" dir="2700000" algn="tl" rotWithShape="0">
                      <a:schemeClr val="dk1">
                        <a:alpha val="40000"/>
                      </a:schemeClr>
                    </a:outerShdw>
                  </a:effectLst>
                </a:rPr>
                <a:t>n</a:t>
              </a:r>
              <a:endParaRPr lang="fr-FR" sz="3200" b="0" cap="none" spc="0" dirty="0">
                <a:ln w="0"/>
                <a:solidFill>
                  <a:schemeClr val="accent3">
                    <a:lumMod val="40000"/>
                    <a:lumOff val="60000"/>
                  </a:schemeClr>
                </a:solidFill>
                <a:effectLst>
                  <a:outerShdw blurRad="38100" dist="19050" dir="2700000" algn="tl" rotWithShape="0">
                    <a:schemeClr val="dk1">
                      <a:alpha val="40000"/>
                    </a:schemeClr>
                  </a:outerShdw>
                </a:effectLst>
              </a:endParaRPr>
            </a:p>
          </p:txBody>
        </p:sp>
        <p:sp>
          <p:nvSpPr>
            <p:cNvPr id="36" name="Rectangle 35">
              <a:extLst>
                <a:ext uri="{FF2B5EF4-FFF2-40B4-BE49-F238E27FC236}">
                  <a16:creationId xmlns:a16="http://schemas.microsoft.com/office/drawing/2014/main" id="{82BD5B65-A33C-E26B-BBB6-A2561EF1ABBC}"/>
                </a:ext>
              </a:extLst>
            </p:cNvPr>
            <p:cNvSpPr/>
            <p:nvPr/>
          </p:nvSpPr>
          <p:spPr>
            <a:xfrm>
              <a:off x="2981587" y="5685725"/>
              <a:ext cx="67112" cy="4027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18C49909-D510-D23F-1F3C-610683DEED27}"/>
                </a:ext>
              </a:extLst>
            </p:cNvPr>
            <p:cNvSpPr/>
            <p:nvPr/>
          </p:nvSpPr>
          <p:spPr>
            <a:xfrm>
              <a:off x="1550028" y="6022614"/>
              <a:ext cx="572593" cy="584775"/>
            </a:xfrm>
            <a:prstGeom prst="rect">
              <a:avLst/>
            </a:prstGeom>
            <a:noFill/>
          </p:spPr>
          <p:txBody>
            <a:bodyPr wrap="none" lIns="91440" tIns="45720" rIns="91440" bIns="45720">
              <a:spAutoFit/>
            </a:bodyPr>
            <a:lstStyle/>
            <a:p>
              <a:pPr algn="ctr"/>
              <a:r>
                <a:rPr lang="fr-FR" sz="3200" b="0" cap="none" spc="0" dirty="0">
                  <a:ln w="0"/>
                  <a:solidFill>
                    <a:schemeClr val="tx1"/>
                  </a:solidFill>
                  <a:effectLst>
                    <a:outerShdw blurRad="38100" dist="19050" dir="2700000" algn="tl" rotWithShape="0">
                      <a:schemeClr val="dk1">
                        <a:alpha val="40000"/>
                      </a:schemeClr>
                    </a:outerShdw>
                  </a:effectLst>
                </a:rPr>
                <a:t>….</a:t>
              </a:r>
            </a:p>
          </p:txBody>
        </p:sp>
      </p:grpSp>
      <p:pic>
        <p:nvPicPr>
          <p:cNvPr id="39" name="Graphique 38" descr="Exécuter">
            <a:extLst>
              <a:ext uri="{FF2B5EF4-FFF2-40B4-BE49-F238E27FC236}">
                <a16:creationId xmlns:a16="http://schemas.microsoft.com/office/drawing/2014/main" id="{1B43688B-DD7A-40A2-E4E0-19A46C480AC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89690" y="3042465"/>
            <a:ext cx="573470" cy="573470"/>
          </a:xfrm>
          <a:prstGeom prst="rect">
            <a:avLst/>
          </a:prstGeom>
        </p:spPr>
      </p:pic>
      <p:pic>
        <p:nvPicPr>
          <p:cNvPr id="41" name="Graphique 40" descr="Drapeau">
            <a:extLst>
              <a:ext uri="{FF2B5EF4-FFF2-40B4-BE49-F238E27FC236}">
                <a16:creationId xmlns:a16="http://schemas.microsoft.com/office/drawing/2014/main" id="{ACB4C224-7B07-BBE8-D6A6-8DD41C51907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0589073" y="3378351"/>
            <a:ext cx="914400" cy="914400"/>
          </a:xfrm>
          <a:prstGeom prst="rect">
            <a:avLst/>
          </a:prstGeom>
        </p:spPr>
      </p:pic>
      <p:sp>
        <p:nvSpPr>
          <p:cNvPr id="44" name="Rectangle 43">
            <a:extLst>
              <a:ext uri="{FF2B5EF4-FFF2-40B4-BE49-F238E27FC236}">
                <a16:creationId xmlns:a16="http://schemas.microsoft.com/office/drawing/2014/main" id="{74FDC4CE-9D50-6365-F629-93BAC58BE02E}"/>
              </a:ext>
            </a:extLst>
          </p:cNvPr>
          <p:cNvSpPr/>
          <p:nvPr/>
        </p:nvSpPr>
        <p:spPr>
          <a:xfrm>
            <a:off x="4593994" y="5630258"/>
            <a:ext cx="2745047"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Stratégie</a:t>
            </a:r>
          </a:p>
        </p:txBody>
      </p:sp>
      <p:sp>
        <p:nvSpPr>
          <p:cNvPr id="48" name="Parenthèse fermante 47">
            <a:extLst>
              <a:ext uri="{FF2B5EF4-FFF2-40B4-BE49-F238E27FC236}">
                <a16:creationId xmlns:a16="http://schemas.microsoft.com/office/drawing/2014/main" id="{A65A8012-41B9-473C-9F88-6D597B8D2092}"/>
              </a:ext>
            </a:extLst>
          </p:cNvPr>
          <p:cNvSpPr/>
          <p:nvPr/>
        </p:nvSpPr>
        <p:spPr>
          <a:xfrm rot="16200000">
            <a:off x="2300067" y="3485027"/>
            <a:ext cx="98304" cy="654339"/>
          </a:xfrm>
          <a:prstGeom prst="rightBracket">
            <a:avLst/>
          </a:prstGeom>
          <a:ln w="28575">
            <a:solidFill>
              <a:srgbClr val="FF0000"/>
            </a:solidFill>
            <a:prstDash val="solid"/>
          </a:ln>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49" name="Parenthèse fermante 48">
            <a:extLst>
              <a:ext uri="{FF2B5EF4-FFF2-40B4-BE49-F238E27FC236}">
                <a16:creationId xmlns:a16="http://schemas.microsoft.com/office/drawing/2014/main" id="{5D803FA9-A523-64D5-D6E8-2E88D4C4FBAE}"/>
              </a:ext>
            </a:extLst>
          </p:cNvPr>
          <p:cNvSpPr/>
          <p:nvPr/>
        </p:nvSpPr>
        <p:spPr>
          <a:xfrm rot="16200000">
            <a:off x="2801587" y="2527081"/>
            <a:ext cx="98303" cy="1702542"/>
          </a:xfrm>
          <a:prstGeom prst="rightBracket">
            <a:avLst/>
          </a:prstGeom>
          <a:ln w="28575">
            <a:solidFill>
              <a:srgbClr val="FFFF00"/>
            </a:solidFill>
            <a:prstDash val="solid"/>
          </a:ln>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50" name="Parenthèse fermante 49">
            <a:extLst>
              <a:ext uri="{FF2B5EF4-FFF2-40B4-BE49-F238E27FC236}">
                <a16:creationId xmlns:a16="http://schemas.microsoft.com/office/drawing/2014/main" id="{57DE5EE2-482E-E641-CF28-942B190CC409}"/>
              </a:ext>
            </a:extLst>
          </p:cNvPr>
          <p:cNvSpPr/>
          <p:nvPr/>
        </p:nvSpPr>
        <p:spPr>
          <a:xfrm rot="16200000">
            <a:off x="3353873" y="1574419"/>
            <a:ext cx="98306" cy="2745047"/>
          </a:xfrm>
          <a:prstGeom prst="rightBracket">
            <a:avLst/>
          </a:prstGeom>
          <a:ln w="28575">
            <a:solidFill>
              <a:srgbClr val="92D05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51" name="Rectangle 50">
            <a:extLst>
              <a:ext uri="{FF2B5EF4-FFF2-40B4-BE49-F238E27FC236}">
                <a16:creationId xmlns:a16="http://schemas.microsoft.com/office/drawing/2014/main" id="{C440ECB0-5A3C-2804-1507-2068760929D5}"/>
              </a:ext>
            </a:extLst>
          </p:cNvPr>
          <p:cNvSpPr/>
          <p:nvPr/>
        </p:nvSpPr>
        <p:spPr>
          <a:xfrm>
            <a:off x="1514726" y="4331171"/>
            <a:ext cx="643126" cy="584775"/>
          </a:xfrm>
          <a:prstGeom prst="rect">
            <a:avLst/>
          </a:prstGeom>
          <a:noFill/>
        </p:spPr>
        <p:txBody>
          <a:bodyPr wrap="none" lIns="91440" tIns="45720" rIns="91440" bIns="45720">
            <a:spAutoFit/>
          </a:bodyPr>
          <a:lstStyle/>
          <a:p>
            <a:pPr algn="ctr"/>
            <a:r>
              <a:rPr lang="fr-FR" sz="3200" b="0" cap="none" spc="0" dirty="0">
                <a:ln w="0"/>
                <a:solidFill>
                  <a:schemeClr val="accent3">
                    <a:lumMod val="40000"/>
                    <a:lumOff val="60000"/>
                  </a:schemeClr>
                </a:solidFill>
                <a:effectLst>
                  <a:outerShdw blurRad="38100" dist="19050" dir="2700000" algn="tl" rotWithShape="0">
                    <a:schemeClr val="dk1">
                      <a:alpha val="40000"/>
                    </a:schemeClr>
                  </a:outerShdw>
                </a:effectLst>
              </a:rPr>
              <a:t>m</a:t>
            </a:r>
            <a:r>
              <a:rPr lang="fr-FR" sz="2000" dirty="0">
                <a:ln w="0"/>
                <a:solidFill>
                  <a:schemeClr val="accent3">
                    <a:lumMod val="40000"/>
                    <a:lumOff val="60000"/>
                  </a:schemeClr>
                </a:solidFill>
                <a:effectLst>
                  <a:outerShdw blurRad="38100" dist="19050" dir="2700000" algn="tl" rotWithShape="0">
                    <a:schemeClr val="dk1">
                      <a:alpha val="40000"/>
                    </a:schemeClr>
                  </a:outerShdw>
                </a:effectLst>
              </a:rPr>
              <a:t>0</a:t>
            </a:r>
            <a:endParaRPr lang="fr-FR" sz="2000" b="0" cap="none" spc="0" dirty="0">
              <a:ln w="0"/>
              <a:solidFill>
                <a:schemeClr val="accent3">
                  <a:lumMod val="40000"/>
                  <a:lumOff val="60000"/>
                </a:schemeClr>
              </a:solidFill>
              <a:effectLst>
                <a:outerShdw blurRad="38100" dist="19050" dir="2700000" algn="tl" rotWithShape="0">
                  <a:schemeClr val="dk1">
                    <a:alpha val="40000"/>
                  </a:schemeClr>
                </a:outerShdw>
              </a:effectLst>
            </a:endParaRPr>
          </a:p>
        </p:txBody>
      </p:sp>
      <p:sp>
        <p:nvSpPr>
          <p:cNvPr id="58" name="Ellipse 57">
            <a:extLst>
              <a:ext uri="{FF2B5EF4-FFF2-40B4-BE49-F238E27FC236}">
                <a16:creationId xmlns:a16="http://schemas.microsoft.com/office/drawing/2014/main" id="{C795B4EE-61B3-BEB2-6A3B-F10C17C2AA7B}"/>
              </a:ext>
            </a:extLst>
          </p:cNvPr>
          <p:cNvSpPr/>
          <p:nvPr/>
        </p:nvSpPr>
        <p:spPr>
          <a:xfrm>
            <a:off x="4813771" y="712152"/>
            <a:ext cx="1260000" cy="1260000"/>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Ellipse 58">
            <a:extLst>
              <a:ext uri="{FF2B5EF4-FFF2-40B4-BE49-F238E27FC236}">
                <a16:creationId xmlns:a16="http://schemas.microsoft.com/office/drawing/2014/main" id="{CDD1D7BB-43A0-36B4-DE09-9695C9A23618}"/>
              </a:ext>
            </a:extLst>
          </p:cNvPr>
          <p:cNvSpPr/>
          <p:nvPr/>
        </p:nvSpPr>
        <p:spPr>
          <a:xfrm>
            <a:off x="6249401" y="766077"/>
            <a:ext cx="1260000" cy="1260000"/>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 name="Graphique 60" descr="Ordures">
            <a:extLst>
              <a:ext uri="{FF2B5EF4-FFF2-40B4-BE49-F238E27FC236}">
                <a16:creationId xmlns:a16="http://schemas.microsoft.com/office/drawing/2014/main" id="{188C21EC-FC38-A12F-E023-BED4E7D55CD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396732" y="2981983"/>
            <a:ext cx="358251" cy="358251"/>
          </a:xfrm>
          <a:prstGeom prst="rect">
            <a:avLst/>
          </a:prstGeom>
        </p:spPr>
      </p:pic>
      <p:pic>
        <p:nvPicPr>
          <p:cNvPr id="63" name="Graphique 62" descr="Lion">
            <a:extLst>
              <a:ext uri="{FF2B5EF4-FFF2-40B4-BE49-F238E27FC236}">
                <a16:creationId xmlns:a16="http://schemas.microsoft.com/office/drawing/2014/main" id="{A03F9F67-CF38-12F0-9123-945291A83ECF}"/>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flipH="1">
            <a:off x="2260680" y="3339954"/>
            <a:ext cx="493276" cy="493276"/>
          </a:xfrm>
          <a:prstGeom prst="rect">
            <a:avLst/>
          </a:prstGeom>
        </p:spPr>
      </p:pic>
      <p:cxnSp>
        <p:nvCxnSpPr>
          <p:cNvPr id="65" name="Connecteur droit avec flèche 64">
            <a:extLst>
              <a:ext uri="{FF2B5EF4-FFF2-40B4-BE49-F238E27FC236}">
                <a16:creationId xmlns:a16="http://schemas.microsoft.com/office/drawing/2014/main" id="{38E46307-4EFF-5AC1-0CC3-461754AF507B}"/>
              </a:ext>
            </a:extLst>
          </p:cNvPr>
          <p:cNvCxnSpPr>
            <a:cxnSpLocks/>
          </p:cNvCxnSpPr>
          <p:nvPr/>
        </p:nvCxnSpPr>
        <p:spPr>
          <a:xfrm flipV="1">
            <a:off x="1079938" y="2962811"/>
            <a:ext cx="834449" cy="324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Connecteur droit avec flèche 65">
            <a:extLst>
              <a:ext uri="{FF2B5EF4-FFF2-40B4-BE49-F238E27FC236}">
                <a16:creationId xmlns:a16="http://schemas.microsoft.com/office/drawing/2014/main" id="{F9A5A58C-0550-8CCC-2C38-5566883E76F4}"/>
              </a:ext>
            </a:extLst>
          </p:cNvPr>
          <p:cNvCxnSpPr>
            <a:cxnSpLocks/>
          </p:cNvCxnSpPr>
          <p:nvPr/>
        </p:nvCxnSpPr>
        <p:spPr>
          <a:xfrm>
            <a:off x="1079938" y="3346289"/>
            <a:ext cx="8344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Connecteur droit avec flèche 67">
            <a:extLst>
              <a:ext uri="{FF2B5EF4-FFF2-40B4-BE49-F238E27FC236}">
                <a16:creationId xmlns:a16="http://schemas.microsoft.com/office/drawing/2014/main" id="{E5C02475-C555-5273-9A2E-8C9B79EBC8DB}"/>
              </a:ext>
            </a:extLst>
          </p:cNvPr>
          <p:cNvCxnSpPr>
            <a:cxnSpLocks/>
          </p:cNvCxnSpPr>
          <p:nvPr/>
        </p:nvCxnSpPr>
        <p:spPr>
          <a:xfrm>
            <a:off x="1074559" y="3399159"/>
            <a:ext cx="759367" cy="3638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ZoneTexte 73">
            <a:extLst>
              <a:ext uri="{FF2B5EF4-FFF2-40B4-BE49-F238E27FC236}">
                <a16:creationId xmlns:a16="http://schemas.microsoft.com/office/drawing/2014/main" id="{72F48BFB-373C-DDBC-F03F-642A4FFAA0BE}"/>
              </a:ext>
            </a:extLst>
          </p:cNvPr>
          <p:cNvSpPr txBox="1"/>
          <p:nvPr/>
        </p:nvSpPr>
        <p:spPr>
          <a:xfrm>
            <a:off x="656676" y="2755701"/>
            <a:ext cx="506870" cy="369332"/>
          </a:xfrm>
          <a:prstGeom prst="rect">
            <a:avLst/>
          </a:prstGeom>
          <a:noFill/>
        </p:spPr>
        <p:txBody>
          <a:bodyPr wrap="none" rtlCol="0">
            <a:spAutoFit/>
          </a:bodyPr>
          <a:lstStyle/>
          <a:p>
            <a:r>
              <a:rPr lang="fr-FR" dirty="0"/>
              <a:t>???</a:t>
            </a:r>
          </a:p>
        </p:txBody>
      </p:sp>
      <p:pic>
        <p:nvPicPr>
          <p:cNvPr id="75" name="Soundly Voice Designer, Alain 30">
            <a:hlinkClick r:id="" action="ppaction://media"/>
            <a:extLst>
              <a:ext uri="{FF2B5EF4-FFF2-40B4-BE49-F238E27FC236}">
                <a16:creationId xmlns:a16="http://schemas.microsoft.com/office/drawing/2014/main" id="{7E3344DD-C7F1-2D4B-A675-3D659E7694AD}"/>
              </a:ext>
            </a:extLst>
          </p:cNvPr>
          <p:cNvPicPr>
            <a:picLocks noChangeAspect="1"/>
          </p:cNvPicPr>
          <p:nvPr>
            <a:audioFile r:link="rId2"/>
            <p:extLst>
              <p:ext uri="{DAA4B4D4-6D71-4841-9C94-3DE7FCFB9230}">
                <p14:media xmlns:p14="http://schemas.microsoft.com/office/powerpoint/2010/main" r:embed="rId1"/>
              </p:ext>
            </p:extLst>
          </p:nvPr>
        </p:nvPicPr>
        <p:blipFill>
          <a:blip r:embed="rId26"/>
          <a:stretch>
            <a:fillRect/>
          </a:stretch>
        </p:blipFill>
        <p:spPr>
          <a:xfrm>
            <a:off x="10074275" y="1317625"/>
            <a:ext cx="487363" cy="487363"/>
          </a:xfrm>
          <a:prstGeom prst="rect">
            <a:avLst/>
          </a:prstGeom>
        </p:spPr>
      </p:pic>
    </p:spTree>
    <p:extLst>
      <p:ext uri="{BB962C8B-B14F-4D97-AF65-F5344CB8AC3E}">
        <p14:creationId xmlns:p14="http://schemas.microsoft.com/office/powerpoint/2010/main" val="360865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5"/>
                                        </p:tgtEl>
                                      </p:cBhvr>
                                    </p:cmd>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par>
                                <p:cTn id="12" presetID="10" presetClass="entr" presetSubtype="0" fill="hold" nodeType="with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fade">
                                      <p:cBhvr>
                                        <p:cTn id="14" dur="500"/>
                                        <p:tgtEl>
                                          <p:spTgt spid="5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500"/>
                                        <p:tgtEl>
                                          <p:spTgt spid="5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500"/>
                                        <p:tgtEl>
                                          <p:spTgt spid="59"/>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randombar(horizontal)">
                                      <p:cBhvr>
                                        <p:cTn id="41" dur="500"/>
                                        <p:tgtEl>
                                          <p:spTgt spid="43"/>
                                        </p:tgtEl>
                                      </p:cBhvr>
                                    </p:animEffect>
                                  </p:childTnLst>
                                </p:cTn>
                              </p:par>
                              <p:par>
                                <p:cTn id="42" presetID="14" presetClass="entr" presetSubtype="10"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randombar(horizontal)">
                                      <p:cBhvr>
                                        <p:cTn id="44" dur="500"/>
                                        <p:tgtEl>
                                          <p:spTgt spid="52"/>
                                        </p:tgtEl>
                                      </p:cBhvr>
                                    </p:animEffect>
                                  </p:childTnLst>
                                </p:cTn>
                              </p:par>
                              <p:par>
                                <p:cTn id="45" presetID="14" presetClass="entr" presetSubtype="1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randombar(horizontal)">
                                      <p:cBhvr>
                                        <p:cTn id="47" dur="500"/>
                                        <p:tgtEl>
                                          <p:spTgt spid="25"/>
                                        </p:tgtEl>
                                      </p:cBhvr>
                                    </p:animEffect>
                                  </p:childTnLst>
                                </p:cTn>
                              </p:par>
                              <p:par>
                                <p:cTn id="48" presetID="14" presetClass="entr" presetSubtype="1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randombar(horizontal)">
                                      <p:cBhvr>
                                        <p:cTn id="50" dur="500"/>
                                        <p:tgtEl>
                                          <p:spTgt spid="28"/>
                                        </p:tgtEl>
                                      </p:cBhvr>
                                    </p:animEffect>
                                  </p:childTnLst>
                                </p:cTn>
                              </p:par>
                              <p:par>
                                <p:cTn id="51" presetID="14" presetClass="entr" presetSubtype="1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randombar(horizontal)">
                                      <p:cBhvr>
                                        <p:cTn id="53" dur="500"/>
                                        <p:tgtEl>
                                          <p:spTgt spid="31"/>
                                        </p:tgtEl>
                                      </p:cBhvr>
                                    </p:animEffect>
                                  </p:childTnLst>
                                </p:cTn>
                              </p:par>
                              <p:par>
                                <p:cTn id="54" presetID="14" presetClass="entr" presetSubtype="10"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randombar(horizontal)">
                                      <p:cBhvr>
                                        <p:cTn id="56" dur="500"/>
                                        <p:tgtEl>
                                          <p:spTgt spid="34"/>
                                        </p:tgtEl>
                                      </p:cBhvr>
                                    </p:animEffect>
                                  </p:childTnLst>
                                </p:cTn>
                              </p:par>
                              <p:par>
                                <p:cTn id="57" presetID="14" presetClass="entr" presetSubtype="1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randombar(horizontal)">
                                      <p:cBhvr>
                                        <p:cTn id="59" dur="500"/>
                                        <p:tgtEl>
                                          <p:spTgt spid="39"/>
                                        </p:tgtEl>
                                      </p:cBhvr>
                                    </p:animEffect>
                                  </p:childTnLst>
                                </p:cTn>
                              </p:par>
                              <p:par>
                                <p:cTn id="60" presetID="14" presetClass="entr" presetSubtype="10"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randombar(horizontal)">
                                      <p:cBhvr>
                                        <p:cTn id="62" dur="500"/>
                                        <p:tgtEl>
                                          <p:spTgt spid="41"/>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randombar(horizontal)">
                                      <p:cBhvr>
                                        <p:cTn id="65" dur="500"/>
                                        <p:tgtEl>
                                          <p:spTgt spid="48"/>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randombar(horizontal)">
                                      <p:cBhvr>
                                        <p:cTn id="68" dur="500"/>
                                        <p:tgtEl>
                                          <p:spTgt spid="49"/>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randombar(horizontal)">
                                      <p:cBhvr>
                                        <p:cTn id="71" dur="500"/>
                                        <p:tgtEl>
                                          <p:spTgt spid="50"/>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randombar(horizontal)">
                                      <p:cBhvr>
                                        <p:cTn id="74" dur="500"/>
                                        <p:tgtEl>
                                          <p:spTgt spid="51"/>
                                        </p:tgtEl>
                                      </p:cBhvr>
                                    </p:animEffect>
                                  </p:childTnLst>
                                </p:cTn>
                              </p:par>
                              <p:par>
                                <p:cTn id="75" presetID="14" presetClass="entr" presetSubtype="10" fill="hold" nodeType="with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randombar(horizontal)">
                                      <p:cBhvr>
                                        <p:cTn id="77" dur="500"/>
                                        <p:tgtEl>
                                          <p:spTgt spid="61"/>
                                        </p:tgtEl>
                                      </p:cBhvr>
                                    </p:animEffect>
                                  </p:childTnLst>
                                </p:cTn>
                              </p:par>
                              <p:par>
                                <p:cTn id="78" presetID="14" presetClass="entr" presetSubtype="10" fill="hold" nodeType="with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randombar(horizontal)">
                                      <p:cBhvr>
                                        <p:cTn id="80" dur="500"/>
                                        <p:tgtEl>
                                          <p:spTgt spid="63"/>
                                        </p:tgtEl>
                                      </p:cBhvr>
                                    </p:animEffect>
                                  </p:childTnLst>
                                </p:cTn>
                              </p:par>
                              <p:par>
                                <p:cTn id="81" presetID="14" presetClass="entr" presetSubtype="10" fill="hold" nodeType="with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randombar(horizontal)">
                                      <p:cBhvr>
                                        <p:cTn id="83" dur="500"/>
                                        <p:tgtEl>
                                          <p:spTgt spid="65"/>
                                        </p:tgtEl>
                                      </p:cBhvr>
                                    </p:animEffect>
                                  </p:childTnLst>
                                </p:cTn>
                              </p:par>
                              <p:par>
                                <p:cTn id="84" presetID="14" presetClass="entr" presetSubtype="10" fill="hold" nodeType="withEffect">
                                  <p:stCondLst>
                                    <p:cond delay="0"/>
                                  </p:stCondLst>
                                  <p:childTnLst>
                                    <p:set>
                                      <p:cBhvr>
                                        <p:cTn id="85" dur="1" fill="hold">
                                          <p:stCondLst>
                                            <p:cond delay="0"/>
                                          </p:stCondLst>
                                        </p:cTn>
                                        <p:tgtEl>
                                          <p:spTgt spid="66"/>
                                        </p:tgtEl>
                                        <p:attrNameLst>
                                          <p:attrName>style.visibility</p:attrName>
                                        </p:attrNameLst>
                                      </p:cBhvr>
                                      <p:to>
                                        <p:strVal val="visible"/>
                                      </p:to>
                                    </p:set>
                                    <p:animEffect transition="in" filter="randombar(horizontal)">
                                      <p:cBhvr>
                                        <p:cTn id="86" dur="500"/>
                                        <p:tgtEl>
                                          <p:spTgt spid="66"/>
                                        </p:tgtEl>
                                      </p:cBhvr>
                                    </p:animEffect>
                                  </p:childTnLst>
                                </p:cTn>
                              </p:par>
                              <p:par>
                                <p:cTn id="87" presetID="14" presetClass="entr" presetSubtype="10" fill="hold" nodeType="withEffect">
                                  <p:stCondLst>
                                    <p:cond delay="0"/>
                                  </p:stCondLst>
                                  <p:childTnLst>
                                    <p:set>
                                      <p:cBhvr>
                                        <p:cTn id="88" dur="1" fill="hold">
                                          <p:stCondLst>
                                            <p:cond delay="0"/>
                                          </p:stCondLst>
                                        </p:cTn>
                                        <p:tgtEl>
                                          <p:spTgt spid="68"/>
                                        </p:tgtEl>
                                        <p:attrNameLst>
                                          <p:attrName>style.visibility</p:attrName>
                                        </p:attrNameLst>
                                      </p:cBhvr>
                                      <p:to>
                                        <p:strVal val="visible"/>
                                      </p:to>
                                    </p:set>
                                    <p:animEffect transition="in" filter="randombar(horizontal)">
                                      <p:cBhvr>
                                        <p:cTn id="89" dur="500"/>
                                        <p:tgtEl>
                                          <p:spTgt spid="68"/>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randombar(horizontal)">
                                      <p:cBhvr>
                                        <p:cTn id="92" dur="500"/>
                                        <p:tgtEl>
                                          <p:spTgt spid="74"/>
                                        </p:tgtEl>
                                      </p:cBhvr>
                                    </p:animEffect>
                                  </p:childTnLst>
                                </p:cTn>
                              </p:par>
                            </p:childTnLst>
                          </p:cTn>
                        </p:par>
                      </p:childTnLst>
                    </p:cTn>
                  </p:par>
                  <p:par>
                    <p:cTn id="93" fill="hold">
                      <p:stCondLst>
                        <p:cond delay="indefinite"/>
                      </p:stCondLst>
                      <p:childTnLst>
                        <p:par>
                          <p:cTn id="94" fill="hold">
                            <p:stCondLst>
                              <p:cond delay="0"/>
                            </p:stCondLst>
                            <p:childTnLst>
                              <p:par>
                                <p:cTn id="95" presetID="31" presetClass="entr" presetSubtype="0" fill="hold" grpId="0" nodeType="clickEffect">
                                  <p:stCondLst>
                                    <p:cond delay="0"/>
                                  </p:stCondLst>
                                  <p:childTnLst>
                                    <p:set>
                                      <p:cBhvr>
                                        <p:cTn id="96" dur="1" fill="hold">
                                          <p:stCondLst>
                                            <p:cond delay="0"/>
                                          </p:stCondLst>
                                        </p:cTn>
                                        <p:tgtEl>
                                          <p:spTgt spid="44"/>
                                        </p:tgtEl>
                                        <p:attrNameLst>
                                          <p:attrName>style.visibility</p:attrName>
                                        </p:attrNameLst>
                                      </p:cBhvr>
                                      <p:to>
                                        <p:strVal val="visible"/>
                                      </p:to>
                                    </p:set>
                                    <p:anim calcmode="lin" valueType="num">
                                      <p:cBhvr>
                                        <p:cTn id="97" dur="1000" fill="hold"/>
                                        <p:tgtEl>
                                          <p:spTgt spid="44"/>
                                        </p:tgtEl>
                                        <p:attrNameLst>
                                          <p:attrName>ppt_w</p:attrName>
                                        </p:attrNameLst>
                                      </p:cBhvr>
                                      <p:tavLst>
                                        <p:tav tm="0">
                                          <p:val>
                                            <p:fltVal val="0"/>
                                          </p:val>
                                        </p:tav>
                                        <p:tav tm="100000">
                                          <p:val>
                                            <p:strVal val="#ppt_w"/>
                                          </p:val>
                                        </p:tav>
                                      </p:tavLst>
                                    </p:anim>
                                    <p:anim calcmode="lin" valueType="num">
                                      <p:cBhvr>
                                        <p:cTn id="98" dur="1000" fill="hold"/>
                                        <p:tgtEl>
                                          <p:spTgt spid="44"/>
                                        </p:tgtEl>
                                        <p:attrNameLst>
                                          <p:attrName>ppt_h</p:attrName>
                                        </p:attrNameLst>
                                      </p:cBhvr>
                                      <p:tavLst>
                                        <p:tav tm="0">
                                          <p:val>
                                            <p:fltVal val="0"/>
                                          </p:val>
                                        </p:tav>
                                        <p:tav tm="100000">
                                          <p:val>
                                            <p:strVal val="#ppt_h"/>
                                          </p:val>
                                        </p:tav>
                                      </p:tavLst>
                                    </p:anim>
                                    <p:anim calcmode="lin" valueType="num">
                                      <p:cBhvr>
                                        <p:cTn id="99" dur="1000" fill="hold"/>
                                        <p:tgtEl>
                                          <p:spTgt spid="44"/>
                                        </p:tgtEl>
                                        <p:attrNameLst>
                                          <p:attrName>style.rotation</p:attrName>
                                        </p:attrNameLst>
                                      </p:cBhvr>
                                      <p:tavLst>
                                        <p:tav tm="0">
                                          <p:val>
                                            <p:fltVal val="90"/>
                                          </p:val>
                                        </p:tav>
                                        <p:tav tm="100000">
                                          <p:val>
                                            <p:fltVal val="0"/>
                                          </p:val>
                                        </p:tav>
                                      </p:tavLst>
                                    </p:anim>
                                    <p:animEffect transition="in" filter="fade">
                                      <p:cBhvr>
                                        <p:cTn id="100"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01" fill="hold" display="0">
                  <p:stCondLst>
                    <p:cond delay="indefinite"/>
                  </p:stCondLst>
                  <p:endCondLst>
                    <p:cond evt="onStopAudio" delay="0">
                      <p:tgtEl>
                        <p:sldTgt/>
                      </p:tgtEl>
                    </p:cond>
                  </p:endCondLst>
                </p:cTn>
                <p:tgtEl>
                  <p:spTgt spid="75"/>
                </p:tgtEl>
              </p:cMediaNode>
            </p:audio>
          </p:childTnLst>
        </p:cTn>
      </p:par>
    </p:tnLst>
    <p:bldLst>
      <p:bldP spid="53" grpId="0" animBg="1"/>
      <p:bldP spid="44" grpId="0"/>
      <p:bldP spid="48" grpId="0" animBg="1"/>
      <p:bldP spid="49" grpId="0" animBg="1"/>
      <p:bldP spid="50" grpId="0" animBg="1"/>
      <p:bldP spid="51" grpId="0"/>
      <p:bldP spid="58" grpId="0" animBg="1"/>
      <p:bldP spid="59" grpId="0" animBg="1"/>
      <p:bldP spid="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Graphique 25" descr="Ligne fléchée : tout droit">
            <a:extLst>
              <a:ext uri="{FF2B5EF4-FFF2-40B4-BE49-F238E27FC236}">
                <a16:creationId xmlns:a16="http://schemas.microsoft.com/office/drawing/2014/main" id="{8E1972D7-4C06-5AA4-C218-F2DCDD484D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5659288" y="1707470"/>
            <a:ext cx="914400" cy="914400"/>
          </a:xfrm>
          <a:prstGeom prst="rect">
            <a:avLst/>
          </a:prstGeom>
        </p:spPr>
      </p:pic>
      <p:pic>
        <p:nvPicPr>
          <p:cNvPr id="27" name="Graphique 26" descr="Ligne fléchée : tout droit">
            <a:extLst>
              <a:ext uri="{FF2B5EF4-FFF2-40B4-BE49-F238E27FC236}">
                <a16:creationId xmlns:a16="http://schemas.microsoft.com/office/drawing/2014/main" id="{9FF764E2-7F05-6721-9307-B3683C6B053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5252923" y="1315472"/>
            <a:ext cx="914400" cy="914400"/>
          </a:xfrm>
          <a:prstGeom prst="rect">
            <a:avLst/>
          </a:prstGeom>
        </p:spPr>
      </p:pic>
      <p:pic>
        <p:nvPicPr>
          <p:cNvPr id="28" name="Graphique 27" descr="Ligne fléchée : tout droit">
            <a:extLst>
              <a:ext uri="{FF2B5EF4-FFF2-40B4-BE49-F238E27FC236}">
                <a16:creationId xmlns:a16="http://schemas.microsoft.com/office/drawing/2014/main" id="{1DAB2083-AB80-0C1D-708F-2470AE2F588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3877482">
            <a:off x="5500564" y="2010915"/>
            <a:ext cx="914400" cy="914400"/>
          </a:xfrm>
          <a:prstGeom prst="rect">
            <a:avLst/>
          </a:prstGeom>
        </p:spPr>
      </p:pic>
      <p:sp>
        <p:nvSpPr>
          <p:cNvPr id="13" name="Rectangle 12">
            <a:extLst>
              <a:ext uri="{FF2B5EF4-FFF2-40B4-BE49-F238E27FC236}">
                <a16:creationId xmlns:a16="http://schemas.microsoft.com/office/drawing/2014/main" id="{97D2B670-F266-9693-06CC-7A8E6C61099B}"/>
              </a:ext>
            </a:extLst>
          </p:cNvPr>
          <p:cNvSpPr/>
          <p:nvPr/>
        </p:nvSpPr>
        <p:spPr>
          <a:xfrm>
            <a:off x="5252923" y="856323"/>
            <a:ext cx="2088457" cy="523220"/>
          </a:xfrm>
          <a:prstGeom prst="rect">
            <a:avLst/>
          </a:prstGeom>
          <a:noFill/>
        </p:spPr>
        <p:txBody>
          <a:bodyPr wrap="square" lIns="91440" tIns="45720" rIns="91440" bIns="45720">
            <a:spAutoFit/>
          </a:bodyPr>
          <a:lstStyle/>
          <a:p>
            <a:pPr algn="ctr"/>
            <a:r>
              <a:rPr lang="fr-FR" sz="2800" dirty="0">
                <a:ln w="0"/>
                <a:solidFill>
                  <a:schemeClr val="accent4">
                    <a:lumMod val="40000"/>
                    <a:lumOff val="60000"/>
                  </a:schemeClr>
                </a:solidFill>
                <a:effectLst>
                  <a:outerShdw blurRad="38100" dist="19050" dir="2700000" algn="tl" rotWithShape="0">
                    <a:schemeClr val="dk1">
                      <a:alpha val="40000"/>
                    </a:schemeClr>
                  </a:outerShdw>
                </a:effectLst>
              </a:rPr>
              <a:t>a</a:t>
            </a:r>
            <a:r>
              <a:rPr lang="fr-FR" sz="2800" b="0" cap="none" spc="0" dirty="0">
                <a:ln w="0"/>
                <a:solidFill>
                  <a:schemeClr val="accent4">
                    <a:lumMod val="40000"/>
                    <a:lumOff val="60000"/>
                  </a:schemeClr>
                </a:solidFill>
                <a:effectLst>
                  <a:outerShdw blurRad="38100" dist="19050" dir="2700000" algn="tl" rotWithShape="0">
                    <a:schemeClr val="dk1">
                      <a:alpha val="40000"/>
                    </a:schemeClr>
                  </a:outerShdw>
                </a:effectLst>
              </a:rPr>
              <a:t>xe directeur</a:t>
            </a:r>
          </a:p>
        </p:txBody>
      </p:sp>
      <p:sp>
        <p:nvSpPr>
          <p:cNvPr id="14" name="Rectangle 13">
            <a:extLst>
              <a:ext uri="{FF2B5EF4-FFF2-40B4-BE49-F238E27FC236}">
                <a16:creationId xmlns:a16="http://schemas.microsoft.com/office/drawing/2014/main" id="{13A9C7C9-42E8-FAC3-4F18-5170ACAE644F}"/>
              </a:ext>
            </a:extLst>
          </p:cNvPr>
          <p:cNvSpPr/>
          <p:nvPr/>
        </p:nvSpPr>
        <p:spPr>
          <a:xfrm>
            <a:off x="6573688" y="1825430"/>
            <a:ext cx="2088457" cy="523220"/>
          </a:xfrm>
          <a:prstGeom prst="rect">
            <a:avLst/>
          </a:prstGeom>
          <a:noFill/>
        </p:spPr>
        <p:txBody>
          <a:bodyPr wrap="square" lIns="91440" tIns="45720" rIns="91440" bIns="45720">
            <a:spAutoFit/>
          </a:bodyPr>
          <a:lstStyle/>
          <a:p>
            <a:pPr algn="ctr"/>
            <a:r>
              <a:rPr lang="fr-FR" sz="2800" dirty="0">
                <a:ln w="0"/>
                <a:solidFill>
                  <a:schemeClr val="accent1">
                    <a:lumMod val="60000"/>
                    <a:lumOff val="40000"/>
                  </a:schemeClr>
                </a:solidFill>
                <a:effectLst>
                  <a:outerShdw blurRad="38100" dist="19050" dir="2700000" algn="tl" rotWithShape="0">
                    <a:schemeClr val="dk1">
                      <a:alpha val="40000"/>
                    </a:schemeClr>
                  </a:outerShdw>
                </a:effectLst>
              </a:rPr>
              <a:t>a</a:t>
            </a:r>
            <a:r>
              <a:rPr lang="fr-FR" sz="2800" b="0" cap="none" spc="0" dirty="0">
                <a:ln w="0"/>
                <a:solidFill>
                  <a:schemeClr val="accent1">
                    <a:lumMod val="60000"/>
                    <a:lumOff val="40000"/>
                  </a:schemeClr>
                </a:solidFill>
                <a:effectLst>
                  <a:outerShdw blurRad="38100" dist="19050" dir="2700000" algn="tl" rotWithShape="0">
                    <a:schemeClr val="dk1">
                      <a:alpha val="40000"/>
                    </a:schemeClr>
                  </a:outerShdw>
                </a:effectLst>
              </a:rPr>
              <a:t>xe directeur</a:t>
            </a:r>
          </a:p>
        </p:txBody>
      </p:sp>
      <p:sp>
        <p:nvSpPr>
          <p:cNvPr id="15" name="Rectangle 14">
            <a:extLst>
              <a:ext uri="{FF2B5EF4-FFF2-40B4-BE49-F238E27FC236}">
                <a16:creationId xmlns:a16="http://schemas.microsoft.com/office/drawing/2014/main" id="{FB94C11A-7CFF-329C-6A79-E9121711660F}"/>
              </a:ext>
            </a:extLst>
          </p:cNvPr>
          <p:cNvSpPr/>
          <p:nvPr/>
        </p:nvSpPr>
        <p:spPr>
          <a:xfrm>
            <a:off x="6081720" y="2754504"/>
            <a:ext cx="2088457" cy="523220"/>
          </a:xfrm>
          <a:prstGeom prst="rect">
            <a:avLst/>
          </a:prstGeom>
          <a:noFill/>
        </p:spPr>
        <p:txBody>
          <a:bodyPr wrap="square" lIns="91440" tIns="45720" rIns="91440" bIns="45720">
            <a:spAutoFit/>
          </a:bodyPr>
          <a:lstStyle/>
          <a:p>
            <a:pPr algn="ctr"/>
            <a:r>
              <a:rPr lang="fr-FR" sz="2800" dirty="0">
                <a:ln w="0"/>
                <a:solidFill>
                  <a:srgbClr val="92D050"/>
                </a:solidFill>
                <a:effectLst>
                  <a:outerShdw blurRad="38100" dist="19050" dir="2700000" algn="tl" rotWithShape="0">
                    <a:schemeClr val="dk1">
                      <a:alpha val="40000"/>
                    </a:schemeClr>
                  </a:outerShdw>
                </a:effectLst>
              </a:rPr>
              <a:t>a</a:t>
            </a:r>
            <a:r>
              <a:rPr lang="fr-FR" sz="2800" b="0" cap="none" spc="0" dirty="0">
                <a:ln w="0"/>
                <a:solidFill>
                  <a:srgbClr val="92D050"/>
                </a:solidFill>
                <a:effectLst>
                  <a:outerShdw blurRad="38100" dist="19050" dir="2700000" algn="tl" rotWithShape="0">
                    <a:schemeClr val="dk1">
                      <a:alpha val="40000"/>
                    </a:schemeClr>
                  </a:outerShdw>
                </a:effectLst>
              </a:rPr>
              <a:t>xe directeur</a:t>
            </a:r>
          </a:p>
        </p:txBody>
      </p:sp>
      <p:sp>
        <p:nvSpPr>
          <p:cNvPr id="16" name="Accolade ouvrante 15">
            <a:extLst>
              <a:ext uri="{FF2B5EF4-FFF2-40B4-BE49-F238E27FC236}">
                <a16:creationId xmlns:a16="http://schemas.microsoft.com/office/drawing/2014/main" id="{D025C877-A511-33D5-A8A8-A8DA0A33CCED}"/>
              </a:ext>
            </a:extLst>
          </p:cNvPr>
          <p:cNvSpPr/>
          <p:nvPr/>
        </p:nvSpPr>
        <p:spPr>
          <a:xfrm>
            <a:off x="4783355" y="846914"/>
            <a:ext cx="320098" cy="2430810"/>
          </a:xfrm>
          <a:prstGeom prst="leftBrace">
            <a:avLst/>
          </a:prstGeom>
          <a:effectLst>
            <a:glow rad="101600">
              <a:schemeClr val="accent5">
                <a:satMod val="175000"/>
                <a:alpha val="40000"/>
              </a:schemeClr>
            </a:glow>
          </a:effectLst>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pic>
        <p:nvPicPr>
          <p:cNvPr id="19" name="Soundly Voice Designer, Camille 3">
            <a:hlinkClick r:id="" action="ppaction://media"/>
            <a:extLst>
              <a:ext uri="{FF2B5EF4-FFF2-40B4-BE49-F238E27FC236}">
                <a16:creationId xmlns:a16="http://schemas.microsoft.com/office/drawing/2014/main" id="{5C5197D0-B498-7E8E-CEB1-640E5D917B07}"/>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10065238" y="267311"/>
            <a:ext cx="487362" cy="487362"/>
          </a:xfrm>
          <a:prstGeom prst="rect">
            <a:avLst/>
          </a:prstGeom>
        </p:spPr>
      </p:pic>
      <p:sp>
        <p:nvSpPr>
          <p:cNvPr id="21" name="Rectangle 20">
            <a:extLst>
              <a:ext uri="{FF2B5EF4-FFF2-40B4-BE49-F238E27FC236}">
                <a16:creationId xmlns:a16="http://schemas.microsoft.com/office/drawing/2014/main" id="{627F2564-7FDA-A228-CAA1-606646D30658}"/>
              </a:ext>
            </a:extLst>
          </p:cNvPr>
          <p:cNvSpPr/>
          <p:nvPr/>
        </p:nvSpPr>
        <p:spPr>
          <a:xfrm>
            <a:off x="1809708" y="1520064"/>
            <a:ext cx="2745047"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Stratégie</a:t>
            </a:r>
          </a:p>
        </p:txBody>
      </p:sp>
      <p:sp>
        <p:nvSpPr>
          <p:cNvPr id="23" name="Rectangle 22">
            <a:extLst>
              <a:ext uri="{FF2B5EF4-FFF2-40B4-BE49-F238E27FC236}">
                <a16:creationId xmlns:a16="http://schemas.microsoft.com/office/drawing/2014/main" id="{94D40535-4689-A196-007D-1E236803A833}"/>
              </a:ext>
            </a:extLst>
          </p:cNvPr>
          <p:cNvSpPr/>
          <p:nvPr/>
        </p:nvSpPr>
        <p:spPr>
          <a:xfrm>
            <a:off x="486552" y="3442709"/>
            <a:ext cx="2172069" cy="646331"/>
          </a:xfrm>
          <a:prstGeom prst="rect">
            <a:avLst/>
          </a:prstGeom>
          <a:noFill/>
        </p:spPr>
        <p:txBody>
          <a:bodyPr wrap="none" lIns="91440" tIns="45720" rIns="91440" bIns="45720">
            <a:spAutoFit/>
          </a:bodyPr>
          <a:lstStyle/>
          <a:p>
            <a:pPr algn="ctr"/>
            <a:r>
              <a:rPr lang="fr-FR" sz="3600" b="1" cap="none" spc="0" dirty="0">
                <a:ln w="6600">
                  <a:solidFill>
                    <a:schemeClr val="accent2"/>
                  </a:solidFill>
                  <a:prstDash val="solid"/>
                </a:ln>
                <a:solidFill>
                  <a:srgbClr val="FFFFFF"/>
                </a:solidFill>
                <a:effectLst>
                  <a:outerShdw dist="38100" dir="2700000" algn="tl" rotWithShape="0">
                    <a:schemeClr val="accent2"/>
                  </a:outerShdw>
                </a:effectLst>
              </a:rPr>
              <a:t>Formation</a:t>
            </a:r>
          </a:p>
        </p:txBody>
      </p:sp>
      <p:sp>
        <p:nvSpPr>
          <p:cNvPr id="24" name="Rectangle 23">
            <a:extLst>
              <a:ext uri="{FF2B5EF4-FFF2-40B4-BE49-F238E27FC236}">
                <a16:creationId xmlns:a16="http://schemas.microsoft.com/office/drawing/2014/main" id="{05C15BA0-A261-F2B0-DC22-99B5DC839CA8}"/>
              </a:ext>
            </a:extLst>
          </p:cNvPr>
          <p:cNvSpPr/>
          <p:nvPr/>
        </p:nvSpPr>
        <p:spPr>
          <a:xfrm>
            <a:off x="4249079" y="4006647"/>
            <a:ext cx="2666820" cy="523220"/>
          </a:xfrm>
          <a:prstGeom prst="rect">
            <a:avLst/>
          </a:prstGeom>
          <a:noFill/>
        </p:spPr>
        <p:txBody>
          <a:bodyPr wrap="none" lIns="91440" tIns="45720" rIns="91440" bIns="45720">
            <a:spAutoFit/>
          </a:bodyPr>
          <a:lstStyle/>
          <a:p>
            <a:pPr algn="ctr"/>
            <a:r>
              <a:rPr lang="fr-FR" sz="2800" b="1" cap="none" spc="0" dirty="0">
                <a:ln w="6600">
                  <a:solidFill>
                    <a:srgbClr val="00B050"/>
                  </a:solidFill>
                  <a:prstDash val="solid"/>
                </a:ln>
                <a:solidFill>
                  <a:srgbClr val="FFFFFF"/>
                </a:solidFill>
                <a:effectLst>
                  <a:outerShdw dist="38100" dir="2700000" algn="tl" rotWithShape="0">
                    <a:schemeClr val="accent2"/>
                  </a:outerShdw>
                </a:effectLst>
              </a:rPr>
              <a:t>Analyse d’affaire</a:t>
            </a:r>
          </a:p>
        </p:txBody>
      </p:sp>
      <p:sp>
        <p:nvSpPr>
          <p:cNvPr id="25" name="Rectangle 24">
            <a:extLst>
              <a:ext uri="{FF2B5EF4-FFF2-40B4-BE49-F238E27FC236}">
                <a16:creationId xmlns:a16="http://schemas.microsoft.com/office/drawing/2014/main" id="{534805CB-9D5F-DEA6-9705-45D3BF32DE1D}"/>
              </a:ext>
            </a:extLst>
          </p:cNvPr>
          <p:cNvSpPr/>
          <p:nvPr/>
        </p:nvSpPr>
        <p:spPr>
          <a:xfrm>
            <a:off x="1397402" y="4544138"/>
            <a:ext cx="2974917" cy="584775"/>
          </a:xfrm>
          <a:prstGeom prst="rect">
            <a:avLst/>
          </a:prstGeom>
          <a:noFill/>
        </p:spPr>
        <p:txBody>
          <a:bodyPr wrap="none" lIns="91440" tIns="45720" rIns="91440" bIns="45720">
            <a:spAutoFit/>
          </a:bodyPr>
          <a:lstStyle/>
          <a:p>
            <a:pPr algn="ctr"/>
            <a:r>
              <a:rPr lang="fr-FR" sz="3200" b="1" cap="none" spc="0" dirty="0">
                <a:ln w="6600">
                  <a:solidFill>
                    <a:srgbClr val="00B0F0"/>
                  </a:solidFill>
                  <a:prstDash val="solid"/>
                </a:ln>
                <a:solidFill>
                  <a:srgbClr val="FFFFFF"/>
                </a:solidFill>
                <a:effectLst>
                  <a:outerShdw dist="38100" dir="2700000" algn="tl" rotWithShape="0">
                    <a:schemeClr val="accent2"/>
                  </a:outerShdw>
                </a:effectLst>
              </a:rPr>
              <a:t>Achat de logiciel</a:t>
            </a:r>
          </a:p>
        </p:txBody>
      </p:sp>
      <p:sp>
        <p:nvSpPr>
          <p:cNvPr id="30" name="Rectangle 29">
            <a:extLst>
              <a:ext uri="{FF2B5EF4-FFF2-40B4-BE49-F238E27FC236}">
                <a16:creationId xmlns:a16="http://schemas.microsoft.com/office/drawing/2014/main" id="{A9CA6B63-585E-17C6-8D89-2E7C61C0B75E}"/>
              </a:ext>
            </a:extLst>
          </p:cNvPr>
          <p:cNvSpPr/>
          <p:nvPr/>
        </p:nvSpPr>
        <p:spPr>
          <a:xfrm>
            <a:off x="254338" y="5314580"/>
            <a:ext cx="1793761" cy="646331"/>
          </a:xfrm>
          <a:prstGeom prst="rect">
            <a:avLst/>
          </a:prstGeom>
          <a:noFill/>
        </p:spPr>
        <p:txBody>
          <a:bodyPr wrap="none" lIns="91440" tIns="45720" rIns="91440" bIns="45720">
            <a:spAutoFit/>
          </a:bodyPr>
          <a:lstStyle/>
          <a:p>
            <a:pPr algn="ctr"/>
            <a:r>
              <a:rPr lang="fr-FR" sz="3600" b="1" cap="none" spc="0" dirty="0">
                <a:ln w="6600">
                  <a:solidFill>
                    <a:schemeClr val="bg2">
                      <a:lumMod val="75000"/>
                    </a:schemeClr>
                  </a:solidFill>
                  <a:prstDash val="solid"/>
                </a:ln>
                <a:solidFill>
                  <a:srgbClr val="FFFFFF"/>
                </a:solidFill>
                <a:effectLst>
                  <a:outerShdw dist="38100" dir="2700000" algn="tl" rotWithShape="0">
                    <a:schemeClr val="accent2"/>
                  </a:outerShdw>
                </a:effectLst>
              </a:rPr>
              <a:t>matériel</a:t>
            </a:r>
          </a:p>
        </p:txBody>
      </p:sp>
      <p:sp>
        <p:nvSpPr>
          <p:cNvPr id="31" name="Rectangle 30">
            <a:extLst>
              <a:ext uri="{FF2B5EF4-FFF2-40B4-BE49-F238E27FC236}">
                <a16:creationId xmlns:a16="http://schemas.microsoft.com/office/drawing/2014/main" id="{A9EC3023-2C89-9669-4B8C-175C8254A155}"/>
              </a:ext>
            </a:extLst>
          </p:cNvPr>
          <p:cNvSpPr/>
          <p:nvPr/>
        </p:nvSpPr>
        <p:spPr>
          <a:xfrm>
            <a:off x="4514709" y="5270580"/>
            <a:ext cx="2436949" cy="461665"/>
          </a:xfrm>
          <a:prstGeom prst="rect">
            <a:avLst/>
          </a:prstGeom>
          <a:noFill/>
        </p:spPr>
        <p:txBody>
          <a:bodyPr wrap="none" lIns="91440" tIns="45720" rIns="91440" bIns="45720">
            <a:spAutoFit/>
          </a:bodyPr>
          <a:lstStyle/>
          <a:p>
            <a:pPr algn="ctr"/>
            <a:r>
              <a:rPr lang="fr-FR" sz="2400" b="1" cap="none" spc="0" dirty="0">
                <a:ln w="6600">
                  <a:solidFill>
                    <a:srgbClr val="7030A0"/>
                  </a:solidFill>
                  <a:prstDash val="solid"/>
                </a:ln>
                <a:solidFill>
                  <a:srgbClr val="FFFFFF"/>
                </a:solidFill>
                <a:effectLst>
                  <a:outerShdw dist="38100" dir="2700000" algn="tl" rotWithShape="0">
                    <a:schemeClr val="accent2"/>
                  </a:outerShdw>
                </a:effectLst>
              </a:rPr>
              <a:t>dématérialisation</a:t>
            </a:r>
          </a:p>
        </p:txBody>
      </p:sp>
      <p:sp>
        <p:nvSpPr>
          <p:cNvPr id="32" name="Rectangle 31">
            <a:extLst>
              <a:ext uri="{FF2B5EF4-FFF2-40B4-BE49-F238E27FC236}">
                <a16:creationId xmlns:a16="http://schemas.microsoft.com/office/drawing/2014/main" id="{5F686ADF-ACCC-4ACE-57E7-74EDBE0FD595}"/>
              </a:ext>
            </a:extLst>
          </p:cNvPr>
          <p:cNvSpPr/>
          <p:nvPr/>
        </p:nvSpPr>
        <p:spPr>
          <a:xfrm>
            <a:off x="2673072" y="6306642"/>
            <a:ext cx="3398494" cy="523220"/>
          </a:xfrm>
          <a:prstGeom prst="rect">
            <a:avLst/>
          </a:prstGeom>
          <a:noFill/>
        </p:spPr>
        <p:txBody>
          <a:bodyPr wrap="none" lIns="91440" tIns="45720" rIns="91440" bIns="45720">
            <a:spAutoFit/>
          </a:bodyPr>
          <a:lstStyle/>
          <a:p>
            <a:pPr algn="ctr"/>
            <a:r>
              <a:rPr lang="fr-FR" sz="2800" b="1" cap="none" spc="0" dirty="0">
                <a:ln w="6600">
                  <a:solidFill>
                    <a:srgbClr val="C00000"/>
                  </a:solidFill>
                  <a:prstDash val="solid"/>
                </a:ln>
                <a:solidFill>
                  <a:srgbClr val="FFFFFF"/>
                </a:solidFill>
                <a:effectLst>
                  <a:outerShdw dist="38100" dir="2700000" algn="tl" rotWithShape="0">
                    <a:schemeClr val="accent2"/>
                  </a:outerShdw>
                </a:effectLst>
              </a:rPr>
              <a:t>Évolution des métiers</a:t>
            </a:r>
          </a:p>
        </p:txBody>
      </p:sp>
      <p:pic>
        <p:nvPicPr>
          <p:cNvPr id="42" name="Image 41">
            <a:extLst>
              <a:ext uri="{FF2B5EF4-FFF2-40B4-BE49-F238E27FC236}">
                <a16:creationId xmlns:a16="http://schemas.microsoft.com/office/drawing/2014/main" id="{86435C3E-4BEF-451E-0449-8CD7293738B3}"/>
              </a:ext>
            </a:extLst>
          </p:cNvPr>
          <p:cNvPicPr>
            <a:picLocks noChangeAspect="1"/>
          </p:cNvPicPr>
          <p:nvPr/>
        </p:nvPicPr>
        <p:blipFill>
          <a:blip r:embed="rId12"/>
          <a:stretch>
            <a:fillRect/>
          </a:stretch>
        </p:blipFill>
        <p:spPr>
          <a:xfrm>
            <a:off x="7876825" y="4399067"/>
            <a:ext cx="4315175" cy="2477355"/>
          </a:xfrm>
          <a:prstGeom prst="rect">
            <a:avLst/>
          </a:prstGeom>
        </p:spPr>
      </p:pic>
    </p:spTree>
    <p:extLst>
      <p:ext uri="{BB962C8B-B14F-4D97-AF65-F5344CB8AC3E}">
        <p14:creationId xmlns:p14="http://schemas.microsoft.com/office/powerpoint/2010/main" val="200966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9"/>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ppt_x"/>
                                          </p:val>
                                        </p:tav>
                                        <p:tav tm="100000">
                                          <p:val>
                                            <p:strVal val="#ppt_x"/>
                                          </p:val>
                                        </p:tav>
                                      </p:tavLst>
                                    </p:anim>
                                    <p:anim calcmode="lin" valueType="num">
                                      <p:cBhvr additive="base">
                                        <p:cTn id="4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cBhvr additive="base">
                                        <p:cTn id="50" dur="500" fill="hold"/>
                                        <p:tgtEl>
                                          <p:spTgt spid="24"/>
                                        </p:tgtEl>
                                        <p:attrNameLst>
                                          <p:attrName>ppt_x</p:attrName>
                                        </p:attrNameLst>
                                      </p:cBhvr>
                                      <p:tavLst>
                                        <p:tav tm="0">
                                          <p:val>
                                            <p:strVal val="#ppt_x"/>
                                          </p:val>
                                        </p:tav>
                                        <p:tav tm="100000">
                                          <p:val>
                                            <p:strVal val="#ppt_x"/>
                                          </p:val>
                                        </p:tav>
                                      </p:tavLst>
                                    </p:anim>
                                    <p:anim calcmode="lin" valueType="num">
                                      <p:cBhvr additive="base">
                                        <p:cTn id="51"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additive="base">
                                        <p:cTn id="56" dur="500" fill="hold"/>
                                        <p:tgtEl>
                                          <p:spTgt spid="25"/>
                                        </p:tgtEl>
                                        <p:attrNameLst>
                                          <p:attrName>ppt_x</p:attrName>
                                        </p:attrNameLst>
                                      </p:cBhvr>
                                      <p:tavLst>
                                        <p:tav tm="0">
                                          <p:val>
                                            <p:strVal val="#ppt_x"/>
                                          </p:val>
                                        </p:tav>
                                        <p:tav tm="100000">
                                          <p:val>
                                            <p:strVal val="#ppt_x"/>
                                          </p:val>
                                        </p:tav>
                                      </p:tavLst>
                                    </p:anim>
                                    <p:anim calcmode="lin" valueType="num">
                                      <p:cBhvr additive="base">
                                        <p:cTn id="5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500" fill="hold"/>
                                        <p:tgtEl>
                                          <p:spTgt spid="30"/>
                                        </p:tgtEl>
                                        <p:attrNameLst>
                                          <p:attrName>ppt_x</p:attrName>
                                        </p:attrNameLst>
                                      </p:cBhvr>
                                      <p:tavLst>
                                        <p:tav tm="0">
                                          <p:val>
                                            <p:strVal val="#ppt_x"/>
                                          </p:val>
                                        </p:tav>
                                        <p:tav tm="100000">
                                          <p:val>
                                            <p:strVal val="#ppt_x"/>
                                          </p:val>
                                        </p:tav>
                                      </p:tavLst>
                                    </p:anim>
                                    <p:anim calcmode="lin" valueType="num">
                                      <p:cBhvr additive="base">
                                        <p:cTn id="6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500" fill="hold"/>
                                        <p:tgtEl>
                                          <p:spTgt spid="31"/>
                                        </p:tgtEl>
                                        <p:attrNameLst>
                                          <p:attrName>ppt_x</p:attrName>
                                        </p:attrNameLst>
                                      </p:cBhvr>
                                      <p:tavLst>
                                        <p:tav tm="0">
                                          <p:val>
                                            <p:strVal val="#ppt_x"/>
                                          </p:val>
                                        </p:tav>
                                        <p:tav tm="100000">
                                          <p:val>
                                            <p:strVal val="#ppt_x"/>
                                          </p:val>
                                        </p:tav>
                                      </p:tavLst>
                                    </p:anim>
                                    <p:anim calcmode="lin" valueType="num">
                                      <p:cBhvr additive="base">
                                        <p:cTn id="6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ppt_x"/>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6" presetClass="entr" presetSubtype="32" fill="hold" nodeType="clickEffect">
                                  <p:stCondLst>
                                    <p:cond delay="0"/>
                                  </p:stCondLst>
                                  <p:childTnLst>
                                    <p:set>
                                      <p:cBhvr>
                                        <p:cTn id="79" dur="1" fill="hold">
                                          <p:stCondLst>
                                            <p:cond delay="0"/>
                                          </p:stCondLst>
                                        </p:cTn>
                                        <p:tgtEl>
                                          <p:spTgt spid="42"/>
                                        </p:tgtEl>
                                        <p:attrNameLst>
                                          <p:attrName>style.visibility</p:attrName>
                                        </p:attrNameLst>
                                      </p:cBhvr>
                                      <p:to>
                                        <p:strVal val="visible"/>
                                      </p:to>
                                    </p:set>
                                    <p:animEffect transition="in" filter="circle(out)">
                                      <p:cBhvr>
                                        <p:cTn id="80"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81" fill="hold" display="0">
                  <p:stCondLst>
                    <p:cond delay="indefinite"/>
                  </p:stCondLst>
                  <p:endCondLst>
                    <p:cond evt="onStopAudio" delay="0">
                      <p:tgtEl>
                        <p:sldTgt/>
                      </p:tgtEl>
                    </p:cond>
                  </p:endCondLst>
                </p:cTn>
                <p:tgtEl>
                  <p:spTgt spid="19"/>
                </p:tgtEl>
              </p:cMediaNode>
            </p:audio>
          </p:childTnLst>
        </p:cTn>
      </p:par>
    </p:tnLst>
    <p:bldLst>
      <p:bldP spid="13" grpId="0"/>
      <p:bldP spid="14" grpId="0"/>
      <p:bldP spid="15" grpId="0"/>
      <p:bldP spid="16" grpId="0" animBg="1"/>
      <p:bldP spid="21" grpId="0"/>
      <p:bldP spid="23" grpId="0"/>
      <p:bldP spid="24" grpId="0"/>
      <p:bldP spid="25" grpId="0"/>
      <p:bldP spid="30" grpId="0"/>
      <p:bldP spid="31"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Graphique 35" descr="Livre fermé">
            <a:extLst>
              <a:ext uri="{FF2B5EF4-FFF2-40B4-BE49-F238E27FC236}">
                <a16:creationId xmlns:a16="http://schemas.microsoft.com/office/drawing/2014/main" id="{7884856A-89B9-EEED-4256-9BF1CF6E0E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34123" y="2446722"/>
            <a:ext cx="914400" cy="914400"/>
          </a:xfrm>
          <a:prstGeom prst="rect">
            <a:avLst/>
          </a:prstGeom>
        </p:spPr>
      </p:pic>
      <p:sp>
        <p:nvSpPr>
          <p:cNvPr id="39" name="Rectangle 38">
            <a:extLst>
              <a:ext uri="{FF2B5EF4-FFF2-40B4-BE49-F238E27FC236}">
                <a16:creationId xmlns:a16="http://schemas.microsoft.com/office/drawing/2014/main" id="{29D59C81-3B4D-2685-8207-18A4C0910F18}"/>
              </a:ext>
            </a:extLst>
          </p:cNvPr>
          <p:cNvSpPr/>
          <p:nvPr/>
        </p:nvSpPr>
        <p:spPr>
          <a:xfrm>
            <a:off x="8980791" y="3276868"/>
            <a:ext cx="2739276" cy="523220"/>
          </a:xfrm>
          <a:prstGeom prst="rect">
            <a:avLst/>
          </a:prstGeom>
          <a:noFill/>
        </p:spPr>
        <p:txBody>
          <a:bodyPr wrap="none" lIns="91440" tIns="45720" rIns="91440" bIns="45720">
            <a:spAutoFit/>
          </a:bodyPr>
          <a:lstStyle/>
          <a:p>
            <a:pPr algn="ctr"/>
            <a:r>
              <a:rPr lang="fr-FR" sz="2800" b="0" cap="none" spc="0" dirty="0">
                <a:ln w="0"/>
                <a:solidFill>
                  <a:schemeClr val="tx1"/>
                </a:solidFill>
                <a:effectLst>
                  <a:outerShdw blurRad="38100" dist="19050" dir="2700000" algn="tl" rotWithShape="0">
                    <a:schemeClr val="dk1">
                      <a:alpha val="40000"/>
                    </a:schemeClr>
                  </a:outerShdw>
                </a:effectLst>
              </a:rPr>
              <a:t>Schéma directeur</a:t>
            </a:r>
          </a:p>
        </p:txBody>
      </p:sp>
      <p:grpSp>
        <p:nvGrpSpPr>
          <p:cNvPr id="7" name="Groupe 6">
            <a:extLst>
              <a:ext uri="{FF2B5EF4-FFF2-40B4-BE49-F238E27FC236}">
                <a16:creationId xmlns:a16="http://schemas.microsoft.com/office/drawing/2014/main" id="{3156FB6D-7F85-A136-D84C-11D8E9B23D6A}"/>
              </a:ext>
            </a:extLst>
          </p:cNvPr>
          <p:cNvGrpSpPr/>
          <p:nvPr/>
        </p:nvGrpSpPr>
        <p:grpSpPr>
          <a:xfrm>
            <a:off x="0" y="2624078"/>
            <a:ext cx="1320765" cy="1609843"/>
            <a:chOff x="2748291" y="3266445"/>
            <a:chExt cx="1320765" cy="1609843"/>
          </a:xfrm>
        </p:grpSpPr>
        <p:pic>
          <p:nvPicPr>
            <p:cNvPr id="9" name="Graphique 8" descr="Ligne fléchée : tout droit">
              <a:extLst>
                <a:ext uri="{FF2B5EF4-FFF2-40B4-BE49-F238E27FC236}">
                  <a16:creationId xmlns:a16="http://schemas.microsoft.com/office/drawing/2014/main" id="{040910F4-E0C8-553F-2E56-B0CC8762EC0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3154656" y="3658443"/>
              <a:ext cx="914400" cy="914400"/>
            </a:xfrm>
            <a:prstGeom prst="rect">
              <a:avLst/>
            </a:prstGeom>
          </p:spPr>
        </p:pic>
        <p:pic>
          <p:nvPicPr>
            <p:cNvPr id="10" name="Graphique 9" descr="Ligne fléchée : tout droit">
              <a:extLst>
                <a:ext uri="{FF2B5EF4-FFF2-40B4-BE49-F238E27FC236}">
                  <a16:creationId xmlns:a16="http://schemas.microsoft.com/office/drawing/2014/main" id="{DEFD4756-E684-4A51-3FD0-C7AC4A3E896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2748291" y="3266445"/>
              <a:ext cx="914400" cy="914400"/>
            </a:xfrm>
            <a:prstGeom prst="rect">
              <a:avLst/>
            </a:prstGeom>
          </p:spPr>
        </p:pic>
        <p:pic>
          <p:nvPicPr>
            <p:cNvPr id="11" name="Graphique 10" descr="Ligne fléchée : tout droit">
              <a:extLst>
                <a:ext uri="{FF2B5EF4-FFF2-40B4-BE49-F238E27FC236}">
                  <a16:creationId xmlns:a16="http://schemas.microsoft.com/office/drawing/2014/main" id="{6885CF05-5410-D448-AF2D-A87A52B6464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3877482">
              <a:off x="2995932" y="3961888"/>
              <a:ext cx="914400" cy="914400"/>
            </a:xfrm>
            <a:prstGeom prst="rect">
              <a:avLst/>
            </a:prstGeom>
          </p:spPr>
        </p:pic>
      </p:grpSp>
      <p:sp>
        <p:nvSpPr>
          <p:cNvPr id="12" name="Rectangle 11">
            <a:extLst>
              <a:ext uri="{FF2B5EF4-FFF2-40B4-BE49-F238E27FC236}">
                <a16:creationId xmlns:a16="http://schemas.microsoft.com/office/drawing/2014/main" id="{4B4C23E2-116A-ED8B-BE63-F5EA12950B5A}"/>
              </a:ext>
            </a:extLst>
          </p:cNvPr>
          <p:cNvSpPr/>
          <p:nvPr/>
        </p:nvSpPr>
        <p:spPr>
          <a:xfrm>
            <a:off x="0" y="2164929"/>
            <a:ext cx="2088457" cy="523220"/>
          </a:xfrm>
          <a:prstGeom prst="rect">
            <a:avLst/>
          </a:prstGeom>
          <a:noFill/>
        </p:spPr>
        <p:txBody>
          <a:bodyPr wrap="none" lIns="91440" tIns="45720" rIns="91440" bIns="45720">
            <a:spAutoFit/>
          </a:bodyPr>
          <a:lstStyle/>
          <a:p>
            <a:pPr algn="ctr"/>
            <a:r>
              <a:rPr lang="fr-FR" sz="2800" dirty="0">
                <a:ln w="0"/>
                <a:solidFill>
                  <a:schemeClr val="accent4">
                    <a:lumMod val="40000"/>
                    <a:lumOff val="60000"/>
                  </a:schemeClr>
                </a:solidFill>
                <a:effectLst>
                  <a:outerShdw blurRad="38100" dist="19050" dir="2700000" algn="tl" rotWithShape="0">
                    <a:schemeClr val="dk1">
                      <a:alpha val="40000"/>
                    </a:schemeClr>
                  </a:outerShdw>
                </a:effectLst>
              </a:rPr>
              <a:t>a</a:t>
            </a:r>
            <a:r>
              <a:rPr lang="fr-FR" sz="2800" b="0" cap="none" spc="0" dirty="0">
                <a:ln w="0"/>
                <a:solidFill>
                  <a:schemeClr val="accent4">
                    <a:lumMod val="40000"/>
                    <a:lumOff val="60000"/>
                  </a:schemeClr>
                </a:solidFill>
                <a:effectLst>
                  <a:outerShdw blurRad="38100" dist="19050" dir="2700000" algn="tl" rotWithShape="0">
                    <a:schemeClr val="dk1">
                      <a:alpha val="40000"/>
                    </a:schemeClr>
                  </a:outerShdw>
                </a:effectLst>
              </a:rPr>
              <a:t>xe directeur</a:t>
            </a:r>
          </a:p>
        </p:txBody>
      </p:sp>
      <p:sp>
        <p:nvSpPr>
          <p:cNvPr id="13" name="Rectangle 12">
            <a:extLst>
              <a:ext uri="{FF2B5EF4-FFF2-40B4-BE49-F238E27FC236}">
                <a16:creationId xmlns:a16="http://schemas.microsoft.com/office/drawing/2014/main" id="{D81C7220-84C9-E9C0-F6E1-336E96853F33}"/>
              </a:ext>
            </a:extLst>
          </p:cNvPr>
          <p:cNvSpPr/>
          <p:nvPr/>
        </p:nvSpPr>
        <p:spPr>
          <a:xfrm>
            <a:off x="1320765" y="3134036"/>
            <a:ext cx="2088457" cy="523220"/>
          </a:xfrm>
          <a:prstGeom prst="rect">
            <a:avLst/>
          </a:prstGeom>
          <a:noFill/>
        </p:spPr>
        <p:txBody>
          <a:bodyPr wrap="none" lIns="91440" tIns="45720" rIns="91440" bIns="45720">
            <a:spAutoFit/>
          </a:bodyPr>
          <a:lstStyle/>
          <a:p>
            <a:pPr algn="ctr"/>
            <a:r>
              <a:rPr lang="fr-FR" sz="2800" dirty="0">
                <a:ln w="0"/>
                <a:solidFill>
                  <a:schemeClr val="accent1">
                    <a:lumMod val="60000"/>
                    <a:lumOff val="40000"/>
                  </a:schemeClr>
                </a:solidFill>
                <a:effectLst>
                  <a:outerShdw blurRad="38100" dist="19050" dir="2700000" algn="tl" rotWithShape="0">
                    <a:schemeClr val="dk1">
                      <a:alpha val="40000"/>
                    </a:schemeClr>
                  </a:outerShdw>
                </a:effectLst>
              </a:rPr>
              <a:t>a</a:t>
            </a:r>
            <a:r>
              <a:rPr lang="fr-FR" sz="2800" b="0" cap="none" spc="0" dirty="0">
                <a:ln w="0"/>
                <a:solidFill>
                  <a:schemeClr val="accent1">
                    <a:lumMod val="60000"/>
                    <a:lumOff val="40000"/>
                  </a:schemeClr>
                </a:solidFill>
                <a:effectLst>
                  <a:outerShdw blurRad="38100" dist="19050" dir="2700000" algn="tl" rotWithShape="0">
                    <a:schemeClr val="dk1">
                      <a:alpha val="40000"/>
                    </a:schemeClr>
                  </a:outerShdw>
                </a:effectLst>
              </a:rPr>
              <a:t>xe directeur</a:t>
            </a:r>
          </a:p>
        </p:txBody>
      </p:sp>
      <p:sp>
        <p:nvSpPr>
          <p:cNvPr id="14" name="Rectangle 13">
            <a:extLst>
              <a:ext uri="{FF2B5EF4-FFF2-40B4-BE49-F238E27FC236}">
                <a16:creationId xmlns:a16="http://schemas.microsoft.com/office/drawing/2014/main" id="{F8E83E73-8685-6484-9AB9-4C918D9FC271}"/>
              </a:ext>
            </a:extLst>
          </p:cNvPr>
          <p:cNvSpPr/>
          <p:nvPr/>
        </p:nvSpPr>
        <p:spPr>
          <a:xfrm>
            <a:off x="828797" y="4063110"/>
            <a:ext cx="2088457" cy="523220"/>
          </a:xfrm>
          <a:prstGeom prst="rect">
            <a:avLst/>
          </a:prstGeom>
          <a:noFill/>
        </p:spPr>
        <p:txBody>
          <a:bodyPr wrap="none" lIns="91440" tIns="45720" rIns="91440" bIns="45720">
            <a:spAutoFit/>
          </a:bodyPr>
          <a:lstStyle/>
          <a:p>
            <a:pPr algn="ctr"/>
            <a:r>
              <a:rPr lang="fr-FR" sz="2800" dirty="0">
                <a:ln w="0"/>
                <a:solidFill>
                  <a:srgbClr val="92D050"/>
                </a:solidFill>
                <a:effectLst>
                  <a:outerShdw blurRad="38100" dist="19050" dir="2700000" algn="tl" rotWithShape="0">
                    <a:schemeClr val="dk1">
                      <a:alpha val="40000"/>
                    </a:schemeClr>
                  </a:outerShdw>
                </a:effectLst>
              </a:rPr>
              <a:t>a</a:t>
            </a:r>
            <a:r>
              <a:rPr lang="fr-FR" sz="2800" b="0" cap="none" spc="0" dirty="0">
                <a:ln w="0"/>
                <a:solidFill>
                  <a:srgbClr val="92D050"/>
                </a:solidFill>
                <a:effectLst>
                  <a:outerShdw blurRad="38100" dist="19050" dir="2700000" algn="tl" rotWithShape="0">
                    <a:schemeClr val="dk1">
                      <a:alpha val="40000"/>
                    </a:schemeClr>
                  </a:outerShdw>
                </a:effectLst>
              </a:rPr>
              <a:t>xe directeur</a:t>
            </a:r>
          </a:p>
        </p:txBody>
      </p:sp>
      <p:sp>
        <p:nvSpPr>
          <p:cNvPr id="16" name="Flèche : droite 15">
            <a:extLst>
              <a:ext uri="{FF2B5EF4-FFF2-40B4-BE49-F238E27FC236}">
                <a16:creationId xmlns:a16="http://schemas.microsoft.com/office/drawing/2014/main" id="{921CC869-DAEF-F376-C546-1ECA2071103D}"/>
              </a:ext>
            </a:extLst>
          </p:cNvPr>
          <p:cNvSpPr/>
          <p:nvPr/>
        </p:nvSpPr>
        <p:spPr>
          <a:xfrm rot="19820870">
            <a:off x="2007438" y="1842567"/>
            <a:ext cx="1499634" cy="24344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17" name="Flèche : droite 16">
            <a:extLst>
              <a:ext uri="{FF2B5EF4-FFF2-40B4-BE49-F238E27FC236}">
                <a16:creationId xmlns:a16="http://schemas.microsoft.com/office/drawing/2014/main" id="{6968757A-4B01-EDFD-6FCC-EB01D447CEE2}"/>
              </a:ext>
            </a:extLst>
          </p:cNvPr>
          <p:cNvSpPr/>
          <p:nvPr/>
        </p:nvSpPr>
        <p:spPr>
          <a:xfrm>
            <a:off x="3453423" y="3318049"/>
            <a:ext cx="1187678" cy="24202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18" name="Flèche : droite 17">
            <a:extLst>
              <a:ext uri="{FF2B5EF4-FFF2-40B4-BE49-F238E27FC236}">
                <a16:creationId xmlns:a16="http://schemas.microsoft.com/office/drawing/2014/main" id="{6C545302-A58F-3EF8-6F9F-79BE62C084D5}"/>
              </a:ext>
            </a:extLst>
          </p:cNvPr>
          <p:cNvSpPr/>
          <p:nvPr/>
        </p:nvSpPr>
        <p:spPr>
          <a:xfrm rot="1779130" flipV="1">
            <a:off x="2904562" y="4690988"/>
            <a:ext cx="1226170" cy="1932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pic>
        <p:nvPicPr>
          <p:cNvPr id="19" name="Graphique 18" descr="Ampoule et engrenage">
            <a:extLst>
              <a:ext uri="{FF2B5EF4-FFF2-40B4-BE49-F238E27FC236}">
                <a16:creationId xmlns:a16="http://schemas.microsoft.com/office/drawing/2014/main" id="{3B745655-842D-44B4-DED5-318ADBA3D5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37191" y="1036940"/>
            <a:ext cx="640195" cy="640195"/>
          </a:xfrm>
          <a:prstGeom prst="rect">
            <a:avLst/>
          </a:prstGeom>
        </p:spPr>
      </p:pic>
      <p:pic>
        <p:nvPicPr>
          <p:cNvPr id="21" name="Graphique 20" descr="Ampoule et engrenage">
            <a:extLst>
              <a:ext uri="{FF2B5EF4-FFF2-40B4-BE49-F238E27FC236}">
                <a16:creationId xmlns:a16="http://schemas.microsoft.com/office/drawing/2014/main" id="{E2FEDE58-AB66-ADA3-C41E-F1D14E10A42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88869" y="3058551"/>
            <a:ext cx="640195" cy="640195"/>
          </a:xfrm>
          <a:prstGeom prst="rect">
            <a:avLst/>
          </a:prstGeom>
        </p:spPr>
      </p:pic>
      <p:pic>
        <p:nvPicPr>
          <p:cNvPr id="23" name="Graphique 22" descr="Ampoule et engrenage">
            <a:extLst>
              <a:ext uri="{FF2B5EF4-FFF2-40B4-BE49-F238E27FC236}">
                <a16:creationId xmlns:a16="http://schemas.microsoft.com/office/drawing/2014/main" id="{E4350E4F-FC0D-EC07-E62B-B853A4AC49D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093272" y="4860767"/>
            <a:ext cx="640195" cy="640195"/>
          </a:xfrm>
          <a:prstGeom prst="rect">
            <a:avLst/>
          </a:prstGeom>
        </p:spPr>
      </p:pic>
      <p:grpSp>
        <p:nvGrpSpPr>
          <p:cNvPr id="56" name="Groupe 55">
            <a:extLst>
              <a:ext uri="{FF2B5EF4-FFF2-40B4-BE49-F238E27FC236}">
                <a16:creationId xmlns:a16="http://schemas.microsoft.com/office/drawing/2014/main" id="{DA8B8B3C-627D-FB76-7521-F0E8CAB49F63}"/>
              </a:ext>
            </a:extLst>
          </p:cNvPr>
          <p:cNvGrpSpPr/>
          <p:nvPr/>
        </p:nvGrpSpPr>
        <p:grpSpPr>
          <a:xfrm>
            <a:off x="4539632" y="842357"/>
            <a:ext cx="1054174" cy="1054174"/>
            <a:chOff x="4539632" y="842357"/>
            <a:chExt cx="1054174" cy="1054174"/>
          </a:xfrm>
        </p:grpSpPr>
        <p:grpSp>
          <p:nvGrpSpPr>
            <p:cNvPr id="32" name="Groupe 31">
              <a:extLst>
                <a:ext uri="{FF2B5EF4-FFF2-40B4-BE49-F238E27FC236}">
                  <a16:creationId xmlns:a16="http://schemas.microsoft.com/office/drawing/2014/main" id="{A27E4299-0642-F338-6A6D-42BF822AA822}"/>
                </a:ext>
              </a:extLst>
            </p:cNvPr>
            <p:cNvGrpSpPr/>
            <p:nvPr/>
          </p:nvGrpSpPr>
          <p:grpSpPr>
            <a:xfrm>
              <a:off x="4539632" y="842357"/>
              <a:ext cx="1054174" cy="1054174"/>
              <a:chOff x="3819277" y="1106661"/>
              <a:chExt cx="1054174" cy="1054174"/>
            </a:xfrm>
          </p:grpSpPr>
          <p:pic>
            <p:nvPicPr>
              <p:cNvPr id="25" name="Graphique 24" descr="Balance de la justice">
                <a:extLst>
                  <a:ext uri="{FF2B5EF4-FFF2-40B4-BE49-F238E27FC236}">
                    <a16:creationId xmlns:a16="http://schemas.microsoft.com/office/drawing/2014/main" id="{EC496F6C-300D-21E8-0F8D-45E52D1F185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19277" y="1106661"/>
                <a:ext cx="1054174" cy="1054174"/>
              </a:xfrm>
              <a:prstGeom prst="rect">
                <a:avLst/>
              </a:prstGeom>
            </p:spPr>
          </p:pic>
          <p:sp>
            <p:nvSpPr>
              <p:cNvPr id="30" name="Rectangle 29">
                <a:extLst>
                  <a:ext uri="{FF2B5EF4-FFF2-40B4-BE49-F238E27FC236}">
                    <a16:creationId xmlns:a16="http://schemas.microsoft.com/office/drawing/2014/main" id="{DE2F822C-95E7-2824-840C-63D08D4D7E38}"/>
                  </a:ext>
                </a:extLst>
              </p:cNvPr>
              <p:cNvSpPr/>
              <p:nvPr/>
            </p:nvSpPr>
            <p:spPr>
              <a:xfrm>
                <a:off x="3852833" y="1380804"/>
                <a:ext cx="423539" cy="324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753F43E4-74E9-688B-95F2-4D93942E8316}"/>
                  </a:ext>
                </a:extLst>
              </p:cNvPr>
              <p:cNvSpPr/>
              <p:nvPr/>
            </p:nvSpPr>
            <p:spPr>
              <a:xfrm>
                <a:off x="4427625" y="1380804"/>
                <a:ext cx="423539" cy="324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7" name="Cylindre 46">
              <a:extLst>
                <a:ext uri="{FF2B5EF4-FFF2-40B4-BE49-F238E27FC236}">
                  <a16:creationId xmlns:a16="http://schemas.microsoft.com/office/drawing/2014/main" id="{54E4C7BF-395D-350E-D820-91C16AC24290}"/>
                </a:ext>
              </a:extLst>
            </p:cNvPr>
            <p:cNvSpPr/>
            <p:nvPr/>
          </p:nvSpPr>
          <p:spPr>
            <a:xfrm>
              <a:off x="4641101" y="1161892"/>
              <a:ext cx="220599" cy="288000"/>
            </a:xfrm>
            <a:prstGeom prst="can">
              <a:avLst>
                <a:gd name="adj" fmla="val 32606"/>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Cylindre 47">
              <a:extLst>
                <a:ext uri="{FF2B5EF4-FFF2-40B4-BE49-F238E27FC236}">
                  <a16:creationId xmlns:a16="http://schemas.microsoft.com/office/drawing/2014/main" id="{A1E69888-F903-AE60-94FB-B55A54667632}"/>
                </a:ext>
              </a:extLst>
            </p:cNvPr>
            <p:cNvSpPr/>
            <p:nvPr/>
          </p:nvSpPr>
          <p:spPr>
            <a:xfrm>
              <a:off x="5260869" y="1258897"/>
              <a:ext cx="220599" cy="180000"/>
            </a:xfrm>
            <a:prstGeom prst="can">
              <a:avLst>
                <a:gd name="adj" fmla="val 32606"/>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7" name="Groupe 56">
            <a:extLst>
              <a:ext uri="{FF2B5EF4-FFF2-40B4-BE49-F238E27FC236}">
                <a16:creationId xmlns:a16="http://schemas.microsoft.com/office/drawing/2014/main" id="{83F62ABA-79E9-C317-3CF5-64D9F02778F3}"/>
              </a:ext>
            </a:extLst>
          </p:cNvPr>
          <p:cNvGrpSpPr/>
          <p:nvPr/>
        </p:nvGrpSpPr>
        <p:grpSpPr>
          <a:xfrm>
            <a:off x="5636573" y="2877852"/>
            <a:ext cx="1054174" cy="1054174"/>
            <a:chOff x="5636573" y="2877852"/>
            <a:chExt cx="1054174" cy="1054174"/>
          </a:xfrm>
        </p:grpSpPr>
        <p:grpSp>
          <p:nvGrpSpPr>
            <p:cNvPr id="33" name="Groupe 32">
              <a:extLst>
                <a:ext uri="{FF2B5EF4-FFF2-40B4-BE49-F238E27FC236}">
                  <a16:creationId xmlns:a16="http://schemas.microsoft.com/office/drawing/2014/main" id="{46713756-91BA-4788-0233-D9B34DECB3BC}"/>
                </a:ext>
              </a:extLst>
            </p:cNvPr>
            <p:cNvGrpSpPr/>
            <p:nvPr/>
          </p:nvGrpSpPr>
          <p:grpSpPr>
            <a:xfrm>
              <a:off x="5636573" y="2877852"/>
              <a:ext cx="1054174" cy="1054174"/>
              <a:chOff x="3819277" y="1106661"/>
              <a:chExt cx="1054174" cy="1054174"/>
            </a:xfrm>
          </p:grpSpPr>
          <p:pic>
            <p:nvPicPr>
              <p:cNvPr id="35" name="Graphique 34" descr="Balance de la justice">
                <a:extLst>
                  <a:ext uri="{FF2B5EF4-FFF2-40B4-BE49-F238E27FC236}">
                    <a16:creationId xmlns:a16="http://schemas.microsoft.com/office/drawing/2014/main" id="{1E5D7636-B56F-4801-788A-79F17D774D0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19277" y="1106661"/>
                <a:ext cx="1054174" cy="1054174"/>
              </a:xfrm>
              <a:prstGeom prst="rect">
                <a:avLst/>
              </a:prstGeom>
            </p:spPr>
          </p:pic>
          <p:sp>
            <p:nvSpPr>
              <p:cNvPr id="41" name="Rectangle 40">
                <a:extLst>
                  <a:ext uri="{FF2B5EF4-FFF2-40B4-BE49-F238E27FC236}">
                    <a16:creationId xmlns:a16="http://schemas.microsoft.com/office/drawing/2014/main" id="{BA47F1F0-EC22-2BE9-BFC8-8763135A2C67}"/>
                  </a:ext>
                </a:extLst>
              </p:cNvPr>
              <p:cNvSpPr/>
              <p:nvPr/>
            </p:nvSpPr>
            <p:spPr>
              <a:xfrm>
                <a:off x="3852833" y="1380804"/>
                <a:ext cx="423539" cy="324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41">
                <a:extLst>
                  <a:ext uri="{FF2B5EF4-FFF2-40B4-BE49-F238E27FC236}">
                    <a16:creationId xmlns:a16="http://schemas.microsoft.com/office/drawing/2014/main" id="{E2341D20-D4C7-6029-1273-7D3B38EBC26C}"/>
                  </a:ext>
                </a:extLst>
              </p:cNvPr>
              <p:cNvSpPr/>
              <p:nvPr/>
            </p:nvSpPr>
            <p:spPr>
              <a:xfrm>
                <a:off x="4427625" y="1380804"/>
                <a:ext cx="423539" cy="324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9" name="Cylindre 48">
              <a:extLst>
                <a:ext uri="{FF2B5EF4-FFF2-40B4-BE49-F238E27FC236}">
                  <a16:creationId xmlns:a16="http://schemas.microsoft.com/office/drawing/2014/main" id="{92FFB110-8441-A247-0F62-FB7C5314DD80}"/>
                </a:ext>
              </a:extLst>
            </p:cNvPr>
            <p:cNvSpPr/>
            <p:nvPr/>
          </p:nvSpPr>
          <p:spPr>
            <a:xfrm>
              <a:off x="5746455" y="3303246"/>
              <a:ext cx="220599" cy="180000"/>
            </a:xfrm>
            <a:prstGeom prst="can">
              <a:avLst>
                <a:gd name="adj" fmla="val 32606"/>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Cylindre 49">
              <a:extLst>
                <a:ext uri="{FF2B5EF4-FFF2-40B4-BE49-F238E27FC236}">
                  <a16:creationId xmlns:a16="http://schemas.microsoft.com/office/drawing/2014/main" id="{8BCD5E45-D379-F54B-0387-53260E9C1D70}"/>
                </a:ext>
              </a:extLst>
            </p:cNvPr>
            <p:cNvSpPr/>
            <p:nvPr/>
          </p:nvSpPr>
          <p:spPr>
            <a:xfrm>
              <a:off x="6366223" y="3198915"/>
              <a:ext cx="220599" cy="288000"/>
            </a:xfrm>
            <a:prstGeom prst="can">
              <a:avLst>
                <a:gd name="adj" fmla="val 32606"/>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8" name="Groupe 57">
            <a:extLst>
              <a:ext uri="{FF2B5EF4-FFF2-40B4-BE49-F238E27FC236}">
                <a16:creationId xmlns:a16="http://schemas.microsoft.com/office/drawing/2014/main" id="{34FC27AF-E74E-1534-257F-5E09EA347D34}"/>
              </a:ext>
            </a:extLst>
          </p:cNvPr>
          <p:cNvGrpSpPr/>
          <p:nvPr/>
        </p:nvGrpSpPr>
        <p:grpSpPr>
          <a:xfrm>
            <a:off x="4851164" y="4744722"/>
            <a:ext cx="1054174" cy="1054174"/>
            <a:chOff x="4851164" y="4744722"/>
            <a:chExt cx="1054174" cy="1054174"/>
          </a:xfrm>
        </p:grpSpPr>
        <p:grpSp>
          <p:nvGrpSpPr>
            <p:cNvPr id="43" name="Groupe 42">
              <a:extLst>
                <a:ext uri="{FF2B5EF4-FFF2-40B4-BE49-F238E27FC236}">
                  <a16:creationId xmlns:a16="http://schemas.microsoft.com/office/drawing/2014/main" id="{2D67B4A5-7F19-B50C-F93C-9EAC86BF7B7F}"/>
                </a:ext>
              </a:extLst>
            </p:cNvPr>
            <p:cNvGrpSpPr/>
            <p:nvPr/>
          </p:nvGrpSpPr>
          <p:grpSpPr>
            <a:xfrm>
              <a:off x="4851164" y="4744722"/>
              <a:ext cx="1054174" cy="1054174"/>
              <a:chOff x="3819277" y="1106661"/>
              <a:chExt cx="1054174" cy="1054174"/>
            </a:xfrm>
          </p:grpSpPr>
          <p:pic>
            <p:nvPicPr>
              <p:cNvPr id="44" name="Graphique 43" descr="Balance de la justice">
                <a:extLst>
                  <a:ext uri="{FF2B5EF4-FFF2-40B4-BE49-F238E27FC236}">
                    <a16:creationId xmlns:a16="http://schemas.microsoft.com/office/drawing/2014/main" id="{72C4C426-1C06-9BA3-E8F8-2018AF3054C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19277" y="1106661"/>
                <a:ext cx="1054174" cy="1054174"/>
              </a:xfrm>
              <a:prstGeom prst="rect">
                <a:avLst/>
              </a:prstGeom>
            </p:spPr>
          </p:pic>
          <p:sp>
            <p:nvSpPr>
              <p:cNvPr id="45" name="Rectangle 44">
                <a:extLst>
                  <a:ext uri="{FF2B5EF4-FFF2-40B4-BE49-F238E27FC236}">
                    <a16:creationId xmlns:a16="http://schemas.microsoft.com/office/drawing/2014/main" id="{BDF72E5A-DFA5-58F1-27EF-28ACB3307AB9}"/>
                  </a:ext>
                </a:extLst>
              </p:cNvPr>
              <p:cNvSpPr/>
              <p:nvPr/>
            </p:nvSpPr>
            <p:spPr>
              <a:xfrm>
                <a:off x="3852833" y="1380804"/>
                <a:ext cx="423539" cy="324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Rectangle 45">
                <a:extLst>
                  <a:ext uri="{FF2B5EF4-FFF2-40B4-BE49-F238E27FC236}">
                    <a16:creationId xmlns:a16="http://schemas.microsoft.com/office/drawing/2014/main" id="{092A5D32-EA6D-3EF9-3472-885FB5D9FE4E}"/>
                  </a:ext>
                </a:extLst>
              </p:cNvPr>
              <p:cNvSpPr/>
              <p:nvPr/>
            </p:nvSpPr>
            <p:spPr>
              <a:xfrm>
                <a:off x="4427625" y="1380804"/>
                <a:ext cx="423539" cy="324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51" name="Cylindre 50">
              <a:extLst>
                <a:ext uri="{FF2B5EF4-FFF2-40B4-BE49-F238E27FC236}">
                  <a16:creationId xmlns:a16="http://schemas.microsoft.com/office/drawing/2014/main" id="{564EAFF5-74D3-0F26-C96F-108C16D59618}"/>
                </a:ext>
              </a:extLst>
            </p:cNvPr>
            <p:cNvSpPr/>
            <p:nvPr/>
          </p:nvSpPr>
          <p:spPr>
            <a:xfrm>
              <a:off x="4939923" y="5054836"/>
              <a:ext cx="220599" cy="288000"/>
            </a:xfrm>
            <a:prstGeom prst="can">
              <a:avLst>
                <a:gd name="adj" fmla="val 32606"/>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Cylindre 51">
              <a:extLst>
                <a:ext uri="{FF2B5EF4-FFF2-40B4-BE49-F238E27FC236}">
                  <a16:creationId xmlns:a16="http://schemas.microsoft.com/office/drawing/2014/main" id="{32F9A984-6396-958D-B831-865422178DF8}"/>
                </a:ext>
              </a:extLst>
            </p:cNvPr>
            <p:cNvSpPr/>
            <p:nvPr/>
          </p:nvSpPr>
          <p:spPr>
            <a:xfrm>
              <a:off x="5559691" y="5151841"/>
              <a:ext cx="220599" cy="180000"/>
            </a:xfrm>
            <a:prstGeom prst="can">
              <a:avLst>
                <a:gd name="adj" fmla="val 32606"/>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53" name="Flèche : droite 52">
            <a:extLst>
              <a:ext uri="{FF2B5EF4-FFF2-40B4-BE49-F238E27FC236}">
                <a16:creationId xmlns:a16="http://schemas.microsoft.com/office/drawing/2014/main" id="{C8B86339-ED81-6EB8-842E-94EEB4E9D2CE}"/>
              </a:ext>
            </a:extLst>
          </p:cNvPr>
          <p:cNvSpPr/>
          <p:nvPr/>
        </p:nvSpPr>
        <p:spPr>
          <a:xfrm rot="1568141">
            <a:off x="5879918" y="2153366"/>
            <a:ext cx="3121520" cy="255485"/>
          </a:xfrm>
          <a:prstGeom prst="rightArrow">
            <a:avLst/>
          </a:prstGeom>
          <a:solidFill>
            <a:srgbClr val="CCFF99"/>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54" name="Flèche : droite 53">
            <a:extLst>
              <a:ext uri="{FF2B5EF4-FFF2-40B4-BE49-F238E27FC236}">
                <a16:creationId xmlns:a16="http://schemas.microsoft.com/office/drawing/2014/main" id="{74A57147-D158-46A0-A64A-2F3E7651F0FA}"/>
              </a:ext>
            </a:extLst>
          </p:cNvPr>
          <p:cNvSpPr/>
          <p:nvPr/>
        </p:nvSpPr>
        <p:spPr>
          <a:xfrm rot="20031859" flipV="1">
            <a:off x="5962583" y="4474476"/>
            <a:ext cx="3121520" cy="255485"/>
          </a:xfrm>
          <a:prstGeom prst="rightArrow">
            <a:avLst/>
          </a:prstGeom>
          <a:solidFill>
            <a:srgbClr val="CCFF99"/>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pic>
        <p:nvPicPr>
          <p:cNvPr id="55" name="Soundly Voice Designer, Alain 31">
            <a:hlinkClick r:id="" action="ppaction://media"/>
            <a:extLst>
              <a:ext uri="{FF2B5EF4-FFF2-40B4-BE49-F238E27FC236}">
                <a16:creationId xmlns:a16="http://schemas.microsoft.com/office/drawing/2014/main" id="{121C7015-E969-5A7B-BCA7-157D67BA8B73}"/>
              </a:ext>
            </a:extLst>
          </p:cNvPr>
          <p:cNvPicPr>
            <a:picLocks noChangeAspect="1"/>
          </p:cNvPicPr>
          <p:nvPr>
            <a:audioFile r:link="rId3"/>
            <p:extLst>
              <p:ext uri="{DAA4B4D4-6D71-4841-9C94-3DE7FCFB9230}">
                <p14:media xmlns:p14="http://schemas.microsoft.com/office/powerpoint/2010/main" r:embed="rId2"/>
              </p:ext>
            </p:extLst>
          </p:nvPr>
        </p:nvPicPr>
        <p:blipFill>
          <a:blip r:embed="rId18"/>
          <a:stretch>
            <a:fillRect/>
          </a:stretch>
        </p:blipFill>
        <p:spPr>
          <a:xfrm>
            <a:off x="10106747" y="215534"/>
            <a:ext cx="487363" cy="487362"/>
          </a:xfrm>
          <a:prstGeom prst="rect">
            <a:avLst/>
          </a:prstGeom>
        </p:spPr>
      </p:pic>
    </p:spTree>
    <p:custDataLst>
      <p:tags r:id="rId1"/>
    </p:custDataLst>
    <p:extLst>
      <p:ext uri="{BB962C8B-B14F-4D97-AF65-F5344CB8AC3E}">
        <p14:creationId xmlns:p14="http://schemas.microsoft.com/office/powerpoint/2010/main" val="3635773928"/>
      </p:ext>
    </p:extLst>
  </p:cSld>
  <p:clrMapOvr>
    <a:masterClrMapping/>
  </p:clrMapOvr>
  <mc:AlternateContent xmlns:mc="http://schemas.openxmlformats.org/markup-compatibility/2006" xmlns:p14="http://schemas.microsoft.com/office/powerpoint/2010/main">
    <mc:Choice Requires="p14">
      <p:transition spd="slow" p14:dur="2000" advTm="12229"/>
    </mc:Choice>
    <mc:Fallback xmlns="">
      <p:transition spd="slow" advTm="122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5"/>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wipe(down)">
                                      <p:cBhvr>
                                        <p:cTn id="41" dur="500"/>
                                        <p:tgtEl>
                                          <p:spTgt spid="56"/>
                                        </p:tgtEl>
                                      </p:cBhvr>
                                    </p:animEffect>
                                  </p:childTnLst>
                                </p:cTn>
                              </p:par>
                              <p:par>
                                <p:cTn id="42" presetID="22" presetClass="entr" presetSubtype="4" fill="hold"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wipe(down)">
                                      <p:cBhvr>
                                        <p:cTn id="44" dur="500"/>
                                        <p:tgtEl>
                                          <p:spTgt spid="57"/>
                                        </p:tgtEl>
                                      </p:cBhvr>
                                    </p:animEffect>
                                  </p:childTnLst>
                                </p:cTn>
                              </p:par>
                              <p:par>
                                <p:cTn id="45" presetID="22" presetClass="entr" presetSubtype="4"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down)">
                                      <p:cBhvr>
                                        <p:cTn id="47" dur="500"/>
                                        <p:tgtEl>
                                          <p:spTgt spid="58"/>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barn(inVertical)">
                                      <p:cBhvr>
                                        <p:cTn id="52" dur="500"/>
                                        <p:tgtEl>
                                          <p:spTgt spid="53"/>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barn(inVertical)">
                                      <p:cBhvr>
                                        <p:cTn id="55" dur="500"/>
                                        <p:tgtEl>
                                          <p:spTgt spid="54"/>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randombar(horizontal)">
                                      <p:cBhvr>
                                        <p:cTn id="60" dur="500"/>
                                        <p:tgtEl>
                                          <p:spTgt spid="39"/>
                                        </p:tgtEl>
                                      </p:cBhvr>
                                    </p:animEffect>
                                  </p:childTnLst>
                                </p:cTn>
                              </p:par>
                              <p:par>
                                <p:cTn id="61" presetID="14" presetClass="entr" presetSubtype="10"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randombar(horizontal)">
                                      <p:cBhvr>
                                        <p:cTn id="6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4" fill="hold" display="0">
                  <p:stCondLst>
                    <p:cond delay="indefinite"/>
                  </p:stCondLst>
                  <p:endCondLst>
                    <p:cond evt="onStopAudio" delay="0">
                      <p:tgtEl>
                        <p:sldTgt/>
                      </p:tgtEl>
                    </p:cond>
                  </p:endCondLst>
                </p:cTn>
                <p:tgtEl>
                  <p:spTgt spid="55"/>
                </p:tgtEl>
              </p:cMediaNode>
            </p:audio>
          </p:childTnLst>
        </p:cTn>
      </p:par>
    </p:tnLst>
    <p:bldLst>
      <p:bldP spid="39" grpId="0"/>
      <p:bldP spid="12" grpId="0"/>
      <p:bldP spid="13" grpId="0"/>
      <p:bldP spid="14" grpId="0"/>
      <p:bldP spid="16" grpId="0" animBg="1"/>
      <p:bldP spid="17" grpId="0" animBg="1"/>
      <p:bldP spid="18" grpId="0" animBg="1"/>
      <p:bldP spid="53" grpId="0" animBg="1"/>
      <p:bldP spid="54" grpId="0" animBg="1"/>
    </p:bldLst>
  </p:timing>
  <p:extLst>
    <p:ext uri="{E180D4A7-C9FB-4DFB-919C-405C955672EB}">
      <p14:showEvtLst xmlns:p14="http://schemas.microsoft.com/office/powerpoint/2010/main">
        <p14:playEvt time="691" objId="55"/>
        <p14:stopEvt time="10218" objId="55"/>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phique 21" descr="Dossier ouvert">
            <a:extLst>
              <a:ext uri="{FF2B5EF4-FFF2-40B4-BE49-F238E27FC236}">
                <a16:creationId xmlns:a16="http://schemas.microsoft.com/office/drawing/2014/main" id="{BDAB86D7-A1ED-53DB-EFEE-81679F0B88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23917" y="2852938"/>
            <a:ext cx="1101925" cy="1101925"/>
          </a:xfrm>
          <a:prstGeom prst="rect">
            <a:avLst/>
          </a:prstGeom>
        </p:spPr>
      </p:pic>
      <p:pic>
        <p:nvPicPr>
          <p:cNvPr id="20" name="Graphique 19" descr="Ampoule et engrenage">
            <a:extLst>
              <a:ext uri="{FF2B5EF4-FFF2-40B4-BE49-F238E27FC236}">
                <a16:creationId xmlns:a16="http://schemas.microsoft.com/office/drawing/2014/main" id="{FA21BD20-8AC4-9DEC-07F6-5069BB9E2B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25842" y="2224938"/>
            <a:ext cx="640195" cy="640195"/>
          </a:xfrm>
          <a:prstGeom prst="rect">
            <a:avLst/>
          </a:prstGeom>
        </p:spPr>
      </p:pic>
      <p:sp>
        <p:nvSpPr>
          <p:cNvPr id="34" name="Flèche : angle droit à deux pointes 33">
            <a:extLst>
              <a:ext uri="{FF2B5EF4-FFF2-40B4-BE49-F238E27FC236}">
                <a16:creationId xmlns:a16="http://schemas.microsoft.com/office/drawing/2014/main" id="{44125327-D520-A431-28FD-B1ED691A2FA5}"/>
              </a:ext>
            </a:extLst>
          </p:cNvPr>
          <p:cNvSpPr/>
          <p:nvPr/>
        </p:nvSpPr>
        <p:spPr>
          <a:xfrm rot="10800000">
            <a:off x="6299683" y="2545036"/>
            <a:ext cx="526159" cy="484983"/>
          </a:xfrm>
          <a:prstGeom prst="leftUpArrow">
            <a:avLst>
              <a:gd name="adj1" fmla="val 14638"/>
              <a:gd name="adj2" fmla="val 20337"/>
              <a:gd name="adj3" fmla="val 27072"/>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40" name="Rectangle 39">
            <a:extLst>
              <a:ext uri="{FF2B5EF4-FFF2-40B4-BE49-F238E27FC236}">
                <a16:creationId xmlns:a16="http://schemas.microsoft.com/office/drawing/2014/main" id="{BF128ADF-D0AD-010A-FBB9-E305E771AEC7}"/>
              </a:ext>
            </a:extLst>
          </p:cNvPr>
          <p:cNvSpPr/>
          <p:nvPr/>
        </p:nvSpPr>
        <p:spPr>
          <a:xfrm>
            <a:off x="4927699" y="3826472"/>
            <a:ext cx="3270126" cy="523220"/>
          </a:xfrm>
          <a:prstGeom prst="rect">
            <a:avLst/>
          </a:prstGeom>
          <a:noFill/>
        </p:spPr>
        <p:txBody>
          <a:bodyPr wrap="none" lIns="91440" tIns="45720" rIns="91440" bIns="45720">
            <a:spAutoFit/>
          </a:bodyPr>
          <a:lstStyle/>
          <a:p>
            <a:pPr algn="ctr"/>
            <a:r>
              <a:rPr lang="fr-FR" sz="2800" b="0" cap="none" spc="0" dirty="0">
                <a:ln w="0"/>
                <a:solidFill>
                  <a:schemeClr val="tx1"/>
                </a:solidFill>
                <a:effectLst>
                  <a:outerShdw blurRad="38100" dist="19050" dir="2700000" algn="tl" rotWithShape="0">
                    <a:schemeClr val="dk1">
                      <a:alpha val="40000"/>
                    </a:schemeClr>
                  </a:outerShdw>
                </a:effectLst>
              </a:rPr>
              <a:t>Portefeuille de projet</a:t>
            </a:r>
          </a:p>
        </p:txBody>
      </p:sp>
      <p:sp>
        <p:nvSpPr>
          <p:cNvPr id="6" name="ZoneTexte 5">
            <a:extLst>
              <a:ext uri="{FF2B5EF4-FFF2-40B4-BE49-F238E27FC236}">
                <a16:creationId xmlns:a16="http://schemas.microsoft.com/office/drawing/2014/main" id="{0872EDA2-02AD-9CF9-3AB0-0E3C729BFD15}"/>
              </a:ext>
            </a:extLst>
          </p:cNvPr>
          <p:cNvSpPr txBox="1"/>
          <p:nvPr/>
        </p:nvSpPr>
        <p:spPr>
          <a:xfrm>
            <a:off x="1398" y="63071"/>
            <a:ext cx="6094602" cy="1077218"/>
          </a:xfrm>
          <a:prstGeom prst="rect">
            <a:avLst/>
          </a:prstGeom>
          <a:noFill/>
        </p:spPr>
        <p:txBody>
          <a:bodyPr wrap="square">
            <a:spAutoFit/>
          </a:bodyPr>
          <a:lstStyle/>
          <a:p>
            <a:r>
              <a:rPr lang="fr-FR" sz="1600" dirty="0"/>
              <a:t>Ce document de référence permet d'évaluer et de retenir, ou non, les futures opportunités d'évolution du portefeuille des projets S.I.. Comme toutes les couches sont concernées, ceci inclut les évolutions matérielles, logicielles, fonctionnelles et métier.</a:t>
            </a:r>
          </a:p>
        </p:txBody>
      </p:sp>
    </p:spTree>
    <p:extLst>
      <p:ext uri="{BB962C8B-B14F-4D97-AF65-F5344CB8AC3E}">
        <p14:creationId xmlns:p14="http://schemas.microsoft.com/office/powerpoint/2010/main" val="3990061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e 28">
            <a:extLst>
              <a:ext uri="{FF2B5EF4-FFF2-40B4-BE49-F238E27FC236}">
                <a16:creationId xmlns:a16="http://schemas.microsoft.com/office/drawing/2014/main" id="{4084031E-1934-F479-5918-21118963827B}"/>
              </a:ext>
            </a:extLst>
          </p:cNvPr>
          <p:cNvGrpSpPr/>
          <p:nvPr/>
        </p:nvGrpSpPr>
        <p:grpSpPr>
          <a:xfrm>
            <a:off x="4713603" y="3552917"/>
            <a:ext cx="1320765" cy="1609843"/>
            <a:chOff x="2748291" y="3266445"/>
            <a:chExt cx="1320765" cy="1609843"/>
          </a:xfrm>
        </p:grpSpPr>
        <p:pic>
          <p:nvPicPr>
            <p:cNvPr id="26" name="Graphique 25" descr="Ligne fléchée : tout droit">
              <a:extLst>
                <a:ext uri="{FF2B5EF4-FFF2-40B4-BE49-F238E27FC236}">
                  <a16:creationId xmlns:a16="http://schemas.microsoft.com/office/drawing/2014/main" id="{8E1972D7-4C06-5AA4-C218-F2DCDD484D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3154656" y="3658443"/>
              <a:ext cx="914400" cy="914400"/>
            </a:xfrm>
            <a:prstGeom prst="rect">
              <a:avLst/>
            </a:prstGeom>
          </p:spPr>
        </p:pic>
        <p:pic>
          <p:nvPicPr>
            <p:cNvPr id="27" name="Graphique 26" descr="Ligne fléchée : tout droit">
              <a:extLst>
                <a:ext uri="{FF2B5EF4-FFF2-40B4-BE49-F238E27FC236}">
                  <a16:creationId xmlns:a16="http://schemas.microsoft.com/office/drawing/2014/main" id="{9FF764E2-7F05-6721-9307-B3683C6B05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2748291" y="3266445"/>
              <a:ext cx="914400" cy="914400"/>
            </a:xfrm>
            <a:prstGeom prst="rect">
              <a:avLst/>
            </a:prstGeom>
          </p:spPr>
        </p:pic>
        <p:pic>
          <p:nvPicPr>
            <p:cNvPr id="28" name="Graphique 27" descr="Ligne fléchée : tout droit">
              <a:extLst>
                <a:ext uri="{FF2B5EF4-FFF2-40B4-BE49-F238E27FC236}">
                  <a16:creationId xmlns:a16="http://schemas.microsoft.com/office/drawing/2014/main" id="{1DAB2083-AB80-0C1D-708F-2470AE2F58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3877482">
              <a:off x="2995932" y="3961888"/>
              <a:ext cx="914400" cy="914400"/>
            </a:xfrm>
            <a:prstGeom prst="rect">
              <a:avLst/>
            </a:prstGeom>
          </p:spPr>
        </p:pic>
      </p:grpSp>
      <p:sp>
        <p:nvSpPr>
          <p:cNvPr id="38" name="Rectangle 37">
            <a:extLst>
              <a:ext uri="{FF2B5EF4-FFF2-40B4-BE49-F238E27FC236}">
                <a16:creationId xmlns:a16="http://schemas.microsoft.com/office/drawing/2014/main" id="{1EF1CEDA-84C0-F0BB-4ED8-0D4CB36B98F0}"/>
              </a:ext>
            </a:extLst>
          </p:cNvPr>
          <p:cNvSpPr/>
          <p:nvPr/>
        </p:nvSpPr>
        <p:spPr>
          <a:xfrm>
            <a:off x="4831409" y="2198360"/>
            <a:ext cx="662361" cy="523220"/>
          </a:xfrm>
          <a:prstGeom prst="rect">
            <a:avLst/>
          </a:prstGeom>
          <a:noFill/>
        </p:spPr>
        <p:txBody>
          <a:bodyPr wrap="none" lIns="91440" tIns="45720" rIns="91440" bIns="45720">
            <a:spAutoFit/>
          </a:bodyPr>
          <a:lstStyle/>
          <a:p>
            <a:pPr algn="ctr"/>
            <a:r>
              <a:rPr lang="fr-FR" sz="2800" b="0" cap="none" spc="0" dirty="0">
                <a:ln w="0"/>
                <a:solidFill>
                  <a:schemeClr val="tx1"/>
                </a:solidFill>
                <a:effectLst>
                  <a:outerShdw blurRad="38100" dist="19050" dir="2700000" algn="tl" rotWithShape="0">
                    <a:schemeClr val="dk1">
                      <a:alpha val="40000"/>
                    </a:schemeClr>
                  </a:outerShdw>
                </a:effectLst>
              </a:rPr>
              <a:t>C.R</a:t>
            </a:r>
          </a:p>
        </p:txBody>
      </p:sp>
      <p:sp>
        <p:nvSpPr>
          <p:cNvPr id="3" name="Rectangle 2">
            <a:extLst>
              <a:ext uri="{FF2B5EF4-FFF2-40B4-BE49-F238E27FC236}">
                <a16:creationId xmlns:a16="http://schemas.microsoft.com/office/drawing/2014/main" id="{804A75F9-EEE4-7E9B-583D-94EB84495A45}"/>
              </a:ext>
            </a:extLst>
          </p:cNvPr>
          <p:cNvSpPr/>
          <p:nvPr/>
        </p:nvSpPr>
        <p:spPr>
          <a:xfrm>
            <a:off x="3684428" y="4240022"/>
            <a:ext cx="1478162" cy="523220"/>
          </a:xfrm>
          <a:prstGeom prst="rect">
            <a:avLst/>
          </a:prstGeom>
          <a:noFill/>
        </p:spPr>
        <p:txBody>
          <a:bodyPr wrap="none" lIns="91440" tIns="45720" rIns="91440" bIns="45720">
            <a:spAutoFit/>
          </a:bodyPr>
          <a:lstStyle/>
          <a:p>
            <a:pPr algn="ctr"/>
            <a:r>
              <a:rPr lang="fr-FR" sz="2800" b="0" cap="none" spc="0" dirty="0">
                <a:ln w="0"/>
                <a:solidFill>
                  <a:schemeClr val="tx1"/>
                </a:solidFill>
                <a:effectLst>
                  <a:outerShdw blurRad="38100" dist="19050" dir="2700000" algn="tl" rotWithShape="0">
                    <a:schemeClr val="dk1">
                      <a:alpha val="40000"/>
                    </a:schemeClr>
                  </a:outerShdw>
                </a:effectLst>
              </a:rPr>
              <a:t>Stratégie</a:t>
            </a:r>
          </a:p>
        </p:txBody>
      </p:sp>
      <p:cxnSp>
        <p:nvCxnSpPr>
          <p:cNvPr id="5" name="Connecteur droit avec flèche 4">
            <a:extLst>
              <a:ext uri="{FF2B5EF4-FFF2-40B4-BE49-F238E27FC236}">
                <a16:creationId xmlns:a16="http://schemas.microsoft.com/office/drawing/2014/main" id="{828E25C5-8BDD-9F10-6F51-16FAB0B0178B}"/>
              </a:ext>
            </a:extLst>
          </p:cNvPr>
          <p:cNvCxnSpPr>
            <a:stCxn id="38" idx="2"/>
          </p:cNvCxnSpPr>
          <p:nvPr/>
        </p:nvCxnSpPr>
        <p:spPr>
          <a:xfrm flipH="1">
            <a:off x="5162589" y="2721580"/>
            <a:ext cx="1" cy="765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Image 5" descr="Maison de la e-santé">
            <a:extLst>
              <a:ext uri="{FF2B5EF4-FFF2-40B4-BE49-F238E27FC236}">
                <a16:creationId xmlns:a16="http://schemas.microsoft.com/office/drawing/2014/main" id="{93345CCA-EB2D-5745-34B4-C99E200868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5895" y="0"/>
            <a:ext cx="5246105" cy="2770679"/>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0C15CA17-5DAD-09CB-EA3C-A736521B7727}"/>
              </a:ext>
            </a:extLst>
          </p:cNvPr>
          <p:cNvSpPr txBox="1"/>
          <p:nvPr/>
        </p:nvSpPr>
        <p:spPr>
          <a:xfrm>
            <a:off x="1398" y="-44896"/>
            <a:ext cx="6094602" cy="1323439"/>
          </a:xfrm>
          <a:prstGeom prst="rect">
            <a:avLst/>
          </a:prstGeom>
          <a:noFill/>
        </p:spPr>
        <p:txBody>
          <a:bodyPr wrap="square">
            <a:spAutoFit/>
          </a:bodyPr>
          <a:lstStyle/>
          <a:p>
            <a:r>
              <a:rPr lang="fr-FR" sz="1600" dirty="0"/>
              <a:t>Cette stratégie ne peut s'affranchir des cadres réglementaires imposés par l'état, et des normes et autres cadres techniques du domaine.</a:t>
            </a:r>
          </a:p>
          <a:p>
            <a:r>
              <a:rPr lang="fr-FR" sz="1600" dirty="0"/>
              <a:t>Citons en vrac, les obligations de certification de certains logiciels, la structuration des messages médicaux, les exigences de confidentialité, le RGPD, la sécurité, etc.</a:t>
            </a:r>
          </a:p>
        </p:txBody>
      </p:sp>
      <p:sp>
        <p:nvSpPr>
          <p:cNvPr id="11" name="ZoneTexte 10">
            <a:extLst>
              <a:ext uri="{FF2B5EF4-FFF2-40B4-BE49-F238E27FC236}">
                <a16:creationId xmlns:a16="http://schemas.microsoft.com/office/drawing/2014/main" id="{B3BDBACA-BD95-91E8-D5B0-C6E7D47AFE72}"/>
              </a:ext>
            </a:extLst>
          </p:cNvPr>
          <p:cNvSpPr txBox="1"/>
          <p:nvPr/>
        </p:nvSpPr>
        <p:spPr>
          <a:xfrm>
            <a:off x="6945895" y="2859765"/>
            <a:ext cx="5311249" cy="307777"/>
          </a:xfrm>
          <a:prstGeom prst="rect">
            <a:avLst/>
          </a:prstGeom>
          <a:noFill/>
        </p:spPr>
        <p:txBody>
          <a:bodyPr wrap="square">
            <a:spAutoFit/>
          </a:bodyPr>
          <a:lstStyle/>
          <a:p>
            <a:r>
              <a:rPr lang="fr-FR" sz="1400" dirty="0"/>
              <a:t>https://esante-formation.coorpacademy.com/discipline/dis_EkzOix1Lp</a:t>
            </a:r>
          </a:p>
        </p:txBody>
      </p:sp>
    </p:spTree>
    <p:extLst>
      <p:ext uri="{BB962C8B-B14F-4D97-AF65-F5344CB8AC3E}">
        <p14:creationId xmlns:p14="http://schemas.microsoft.com/office/powerpoint/2010/main" val="3497952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phique 21" descr="Dossier ouvert">
            <a:extLst>
              <a:ext uri="{FF2B5EF4-FFF2-40B4-BE49-F238E27FC236}">
                <a16:creationId xmlns:a16="http://schemas.microsoft.com/office/drawing/2014/main" id="{BDAB86D7-A1ED-53DB-EFEE-81679F0B88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5294" y="5065867"/>
            <a:ext cx="1101925" cy="1101925"/>
          </a:xfrm>
          <a:prstGeom prst="rect">
            <a:avLst/>
          </a:prstGeom>
        </p:spPr>
      </p:pic>
      <p:pic>
        <p:nvPicPr>
          <p:cNvPr id="8" name="Graphique 7" descr="Mille">
            <a:extLst>
              <a:ext uri="{FF2B5EF4-FFF2-40B4-BE49-F238E27FC236}">
                <a16:creationId xmlns:a16="http://schemas.microsoft.com/office/drawing/2014/main" id="{8B382ECF-ACED-9F3F-FC04-04309F9855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0464" y="948572"/>
            <a:ext cx="914400" cy="914400"/>
          </a:xfrm>
          <a:prstGeom prst="rect">
            <a:avLst/>
          </a:prstGeom>
        </p:spPr>
      </p:pic>
      <p:pic>
        <p:nvPicPr>
          <p:cNvPr id="20" name="Graphique 19" descr="Ampoule et engrenage">
            <a:extLst>
              <a:ext uri="{FF2B5EF4-FFF2-40B4-BE49-F238E27FC236}">
                <a16:creationId xmlns:a16="http://schemas.microsoft.com/office/drawing/2014/main" id="{FA21BD20-8AC4-9DEC-07F6-5069BB9E2B3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67219" y="4437867"/>
            <a:ext cx="640195" cy="640195"/>
          </a:xfrm>
          <a:prstGeom prst="rect">
            <a:avLst/>
          </a:prstGeom>
        </p:spPr>
      </p:pic>
      <p:grpSp>
        <p:nvGrpSpPr>
          <p:cNvPr id="29" name="Groupe 28">
            <a:extLst>
              <a:ext uri="{FF2B5EF4-FFF2-40B4-BE49-F238E27FC236}">
                <a16:creationId xmlns:a16="http://schemas.microsoft.com/office/drawing/2014/main" id="{4084031E-1934-F479-5918-21118963827B}"/>
              </a:ext>
            </a:extLst>
          </p:cNvPr>
          <p:cNvGrpSpPr/>
          <p:nvPr/>
        </p:nvGrpSpPr>
        <p:grpSpPr>
          <a:xfrm>
            <a:off x="3449255" y="2121126"/>
            <a:ext cx="1320765" cy="1609843"/>
            <a:chOff x="2748291" y="3266445"/>
            <a:chExt cx="1320765" cy="1609843"/>
          </a:xfrm>
        </p:grpSpPr>
        <p:pic>
          <p:nvPicPr>
            <p:cNvPr id="26" name="Graphique 25" descr="Ligne fléchée : tout droit">
              <a:extLst>
                <a:ext uri="{FF2B5EF4-FFF2-40B4-BE49-F238E27FC236}">
                  <a16:creationId xmlns:a16="http://schemas.microsoft.com/office/drawing/2014/main" id="{8E1972D7-4C06-5AA4-C218-F2DCDD484DD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3154656" y="3658443"/>
              <a:ext cx="914400" cy="914400"/>
            </a:xfrm>
            <a:prstGeom prst="rect">
              <a:avLst/>
            </a:prstGeom>
          </p:spPr>
        </p:pic>
        <p:pic>
          <p:nvPicPr>
            <p:cNvPr id="27" name="Graphique 26" descr="Ligne fléchée : tout droit">
              <a:extLst>
                <a:ext uri="{FF2B5EF4-FFF2-40B4-BE49-F238E27FC236}">
                  <a16:creationId xmlns:a16="http://schemas.microsoft.com/office/drawing/2014/main" id="{9FF764E2-7F05-6721-9307-B3683C6B05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2748291" y="3266445"/>
              <a:ext cx="914400" cy="914400"/>
            </a:xfrm>
            <a:prstGeom prst="rect">
              <a:avLst/>
            </a:prstGeom>
          </p:spPr>
        </p:pic>
        <p:pic>
          <p:nvPicPr>
            <p:cNvPr id="28" name="Graphique 27" descr="Ligne fléchée : tout droit">
              <a:extLst>
                <a:ext uri="{FF2B5EF4-FFF2-40B4-BE49-F238E27FC236}">
                  <a16:creationId xmlns:a16="http://schemas.microsoft.com/office/drawing/2014/main" id="{1DAB2083-AB80-0C1D-708F-2470AE2F588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3877482">
              <a:off x="2995932" y="3961888"/>
              <a:ext cx="914400" cy="914400"/>
            </a:xfrm>
            <a:prstGeom prst="rect">
              <a:avLst/>
            </a:prstGeom>
          </p:spPr>
        </p:pic>
      </p:grpSp>
      <p:sp>
        <p:nvSpPr>
          <p:cNvPr id="34" name="Flèche : angle droit à deux pointes 33">
            <a:extLst>
              <a:ext uri="{FF2B5EF4-FFF2-40B4-BE49-F238E27FC236}">
                <a16:creationId xmlns:a16="http://schemas.microsoft.com/office/drawing/2014/main" id="{44125327-D520-A431-28FD-B1ED691A2FA5}"/>
              </a:ext>
            </a:extLst>
          </p:cNvPr>
          <p:cNvSpPr/>
          <p:nvPr/>
        </p:nvSpPr>
        <p:spPr>
          <a:xfrm rot="10800000">
            <a:off x="9241060" y="4757965"/>
            <a:ext cx="526159" cy="484983"/>
          </a:xfrm>
          <a:prstGeom prst="leftUpArrow">
            <a:avLst>
              <a:gd name="adj1" fmla="val 14638"/>
              <a:gd name="adj2" fmla="val 20337"/>
              <a:gd name="adj3" fmla="val 27072"/>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pic>
        <p:nvPicPr>
          <p:cNvPr id="36" name="Graphique 35" descr="Livre fermé">
            <a:extLst>
              <a:ext uri="{FF2B5EF4-FFF2-40B4-BE49-F238E27FC236}">
                <a16:creationId xmlns:a16="http://schemas.microsoft.com/office/drawing/2014/main" id="{7884856A-89B9-EEED-4256-9BF1CF6E0EF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10963" y="3591579"/>
            <a:ext cx="914400" cy="914400"/>
          </a:xfrm>
          <a:prstGeom prst="rect">
            <a:avLst/>
          </a:prstGeom>
        </p:spPr>
      </p:pic>
      <p:sp>
        <p:nvSpPr>
          <p:cNvPr id="37" name="Rectangle 36">
            <a:extLst>
              <a:ext uri="{FF2B5EF4-FFF2-40B4-BE49-F238E27FC236}">
                <a16:creationId xmlns:a16="http://schemas.microsoft.com/office/drawing/2014/main" id="{FA96138C-D88D-3A2E-0E9E-3FF54C34F97C}"/>
              </a:ext>
            </a:extLst>
          </p:cNvPr>
          <p:cNvSpPr/>
          <p:nvPr/>
        </p:nvSpPr>
        <p:spPr>
          <a:xfrm>
            <a:off x="48836" y="593081"/>
            <a:ext cx="1338828" cy="523220"/>
          </a:xfrm>
          <a:prstGeom prst="rect">
            <a:avLst/>
          </a:prstGeom>
          <a:noFill/>
        </p:spPr>
        <p:txBody>
          <a:bodyPr wrap="none" lIns="91440" tIns="45720" rIns="91440" bIns="45720">
            <a:spAutoFit/>
          </a:bodyPr>
          <a:lstStyle/>
          <a:p>
            <a:pPr algn="ctr"/>
            <a:r>
              <a:rPr lang="fr-FR" sz="2800" b="0" cap="none" spc="0" dirty="0">
                <a:ln w="0"/>
                <a:solidFill>
                  <a:schemeClr val="tx1"/>
                </a:solidFill>
                <a:effectLst>
                  <a:outerShdw blurRad="38100" dist="19050" dir="2700000" algn="tl" rotWithShape="0">
                    <a:schemeClr val="dk1">
                      <a:alpha val="40000"/>
                    </a:schemeClr>
                  </a:outerShdw>
                </a:effectLst>
              </a:rPr>
              <a:t>Objectif</a:t>
            </a:r>
          </a:p>
        </p:txBody>
      </p:sp>
      <p:sp>
        <p:nvSpPr>
          <p:cNvPr id="38" name="Rectangle 37">
            <a:extLst>
              <a:ext uri="{FF2B5EF4-FFF2-40B4-BE49-F238E27FC236}">
                <a16:creationId xmlns:a16="http://schemas.microsoft.com/office/drawing/2014/main" id="{1EF1CEDA-84C0-F0BB-4ED8-0D4CB36B98F0}"/>
              </a:ext>
            </a:extLst>
          </p:cNvPr>
          <p:cNvSpPr/>
          <p:nvPr/>
        </p:nvSpPr>
        <p:spPr>
          <a:xfrm>
            <a:off x="3567061" y="766569"/>
            <a:ext cx="662361" cy="523220"/>
          </a:xfrm>
          <a:prstGeom prst="rect">
            <a:avLst/>
          </a:prstGeom>
          <a:noFill/>
        </p:spPr>
        <p:txBody>
          <a:bodyPr wrap="none" lIns="91440" tIns="45720" rIns="91440" bIns="45720">
            <a:spAutoFit/>
          </a:bodyPr>
          <a:lstStyle/>
          <a:p>
            <a:pPr algn="ctr"/>
            <a:r>
              <a:rPr lang="fr-FR" sz="2800" b="0" cap="none" spc="0" dirty="0">
                <a:ln w="0"/>
                <a:solidFill>
                  <a:schemeClr val="tx1"/>
                </a:solidFill>
                <a:effectLst>
                  <a:outerShdw blurRad="38100" dist="19050" dir="2700000" algn="tl" rotWithShape="0">
                    <a:schemeClr val="dk1">
                      <a:alpha val="40000"/>
                    </a:schemeClr>
                  </a:outerShdw>
                </a:effectLst>
              </a:rPr>
              <a:t>C.R</a:t>
            </a:r>
          </a:p>
        </p:txBody>
      </p:sp>
      <p:sp>
        <p:nvSpPr>
          <p:cNvPr id="39" name="Rectangle 38">
            <a:extLst>
              <a:ext uri="{FF2B5EF4-FFF2-40B4-BE49-F238E27FC236}">
                <a16:creationId xmlns:a16="http://schemas.microsoft.com/office/drawing/2014/main" id="{29D59C81-3B4D-2685-8207-18A4C0910F18}"/>
              </a:ext>
            </a:extLst>
          </p:cNvPr>
          <p:cNvSpPr/>
          <p:nvPr/>
        </p:nvSpPr>
        <p:spPr>
          <a:xfrm>
            <a:off x="5498525" y="4419567"/>
            <a:ext cx="2739276" cy="523220"/>
          </a:xfrm>
          <a:prstGeom prst="rect">
            <a:avLst/>
          </a:prstGeom>
          <a:noFill/>
        </p:spPr>
        <p:txBody>
          <a:bodyPr wrap="none" lIns="91440" tIns="45720" rIns="91440" bIns="45720">
            <a:spAutoFit/>
          </a:bodyPr>
          <a:lstStyle/>
          <a:p>
            <a:pPr algn="ctr"/>
            <a:r>
              <a:rPr lang="fr-FR" sz="2800" b="0" cap="none" spc="0" dirty="0">
                <a:ln w="0"/>
                <a:solidFill>
                  <a:schemeClr val="tx1"/>
                </a:solidFill>
                <a:effectLst>
                  <a:outerShdw blurRad="38100" dist="19050" dir="2700000" algn="tl" rotWithShape="0">
                    <a:schemeClr val="dk1">
                      <a:alpha val="40000"/>
                    </a:schemeClr>
                  </a:outerShdw>
                </a:effectLst>
              </a:rPr>
              <a:t>Schéma directeur</a:t>
            </a:r>
          </a:p>
        </p:txBody>
      </p:sp>
      <p:sp>
        <p:nvSpPr>
          <p:cNvPr id="40" name="Rectangle 39">
            <a:extLst>
              <a:ext uri="{FF2B5EF4-FFF2-40B4-BE49-F238E27FC236}">
                <a16:creationId xmlns:a16="http://schemas.microsoft.com/office/drawing/2014/main" id="{BF128ADF-D0AD-010A-FBB9-E305E771AEC7}"/>
              </a:ext>
            </a:extLst>
          </p:cNvPr>
          <p:cNvSpPr/>
          <p:nvPr/>
        </p:nvSpPr>
        <p:spPr>
          <a:xfrm>
            <a:off x="7869076" y="6039401"/>
            <a:ext cx="3270126" cy="523220"/>
          </a:xfrm>
          <a:prstGeom prst="rect">
            <a:avLst/>
          </a:prstGeom>
          <a:noFill/>
        </p:spPr>
        <p:txBody>
          <a:bodyPr wrap="none" lIns="91440" tIns="45720" rIns="91440" bIns="45720">
            <a:spAutoFit/>
          </a:bodyPr>
          <a:lstStyle/>
          <a:p>
            <a:pPr algn="ctr"/>
            <a:r>
              <a:rPr lang="fr-FR" sz="2800" b="0" cap="none" spc="0" dirty="0">
                <a:ln w="0"/>
                <a:solidFill>
                  <a:schemeClr val="tx1"/>
                </a:solidFill>
                <a:effectLst>
                  <a:outerShdw blurRad="38100" dist="19050" dir="2700000" algn="tl" rotWithShape="0">
                    <a:schemeClr val="dk1">
                      <a:alpha val="40000"/>
                    </a:schemeClr>
                  </a:outerShdw>
                </a:effectLst>
              </a:rPr>
              <a:t>Portefeuille de projet</a:t>
            </a:r>
          </a:p>
        </p:txBody>
      </p:sp>
      <p:sp>
        <p:nvSpPr>
          <p:cNvPr id="3" name="Rectangle 2">
            <a:extLst>
              <a:ext uri="{FF2B5EF4-FFF2-40B4-BE49-F238E27FC236}">
                <a16:creationId xmlns:a16="http://schemas.microsoft.com/office/drawing/2014/main" id="{804A75F9-EEE4-7E9B-583D-94EB84495A45}"/>
              </a:ext>
            </a:extLst>
          </p:cNvPr>
          <p:cNvSpPr/>
          <p:nvPr/>
        </p:nvSpPr>
        <p:spPr>
          <a:xfrm>
            <a:off x="2420080" y="2808231"/>
            <a:ext cx="1478162" cy="523220"/>
          </a:xfrm>
          <a:prstGeom prst="rect">
            <a:avLst/>
          </a:prstGeom>
          <a:noFill/>
        </p:spPr>
        <p:txBody>
          <a:bodyPr wrap="none" lIns="91440" tIns="45720" rIns="91440" bIns="45720">
            <a:spAutoFit/>
          </a:bodyPr>
          <a:lstStyle/>
          <a:p>
            <a:pPr algn="ctr"/>
            <a:r>
              <a:rPr lang="fr-FR" sz="2800" b="0" cap="none" spc="0" dirty="0">
                <a:ln w="0"/>
                <a:solidFill>
                  <a:schemeClr val="tx1"/>
                </a:solidFill>
                <a:effectLst>
                  <a:outerShdw blurRad="38100" dist="19050" dir="2700000" algn="tl" rotWithShape="0">
                    <a:schemeClr val="dk1">
                      <a:alpha val="40000"/>
                    </a:schemeClr>
                  </a:outerShdw>
                </a:effectLst>
              </a:rPr>
              <a:t>Stratégie</a:t>
            </a:r>
          </a:p>
        </p:txBody>
      </p:sp>
      <p:cxnSp>
        <p:nvCxnSpPr>
          <p:cNvPr id="5" name="Connecteur droit avec flèche 4">
            <a:extLst>
              <a:ext uri="{FF2B5EF4-FFF2-40B4-BE49-F238E27FC236}">
                <a16:creationId xmlns:a16="http://schemas.microsoft.com/office/drawing/2014/main" id="{828E25C5-8BDD-9F10-6F51-16FAB0B0178B}"/>
              </a:ext>
            </a:extLst>
          </p:cNvPr>
          <p:cNvCxnSpPr>
            <a:stCxn id="38" idx="2"/>
          </p:cNvCxnSpPr>
          <p:nvPr/>
        </p:nvCxnSpPr>
        <p:spPr>
          <a:xfrm flipH="1">
            <a:off x="3898241" y="1289789"/>
            <a:ext cx="1" cy="765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ZoneTexte 5">
            <a:extLst>
              <a:ext uri="{FF2B5EF4-FFF2-40B4-BE49-F238E27FC236}">
                <a16:creationId xmlns:a16="http://schemas.microsoft.com/office/drawing/2014/main" id="{E9F168D3-5155-1848-91B6-96A7B2B3ABD5}"/>
              </a:ext>
            </a:extLst>
          </p:cNvPr>
          <p:cNvSpPr txBox="1"/>
          <p:nvPr/>
        </p:nvSpPr>
        <p:spPr>
          <a:xfrm>
            <a:off x="5697525" y="-37861"/>
            <a:ext cx="6494475" cy="2308324"/>
          </a:xfrm>
          <a:prstGeom prst="rect">
            <a:avLst/>
          </a:prstGeom>
          <a:noFill/>
        </p:spPr>
        <p:txBody>
          <a:bodyPr wrap="square">
            <a:spAutoFit/>
          </a:bodyPr>
          <a:lstStyle/>
          <a:p>
            <a:r>
              <a:rPr lang="fr-FR" sz="1600" dirty="0"/>
              <a:t>La politique de toute organisation de santé inclut une dimension relative au S.I., souvent présentée comme une transformation numérique.</a:t>
            </a:r>
          </a:p>
          <a:p>
            <a:r>
              <a:rPr lang="fr-FR" sz="1600" dirty="0"/>
              <a:t>En tant que politique, elle gagne à faire l'objet d'une programmation d'ensemble, induisant des pistes de développement qui sont cohérentes, et qui permettent de dégager des priorités opérationnelles.</a:t>
            </a:r>
          </a:p>
          <a:p>
            <a:r>
              <a:rPr lang="fr-FR" sz="1600" dirty="0"/>
              <a:t>Cette politique, si elle se construit au sein du périmètre de l'organisation, ne peut s'affranchir des apports et exigences de l'environnement.</a:t>
            </a:r>
          </a:p>
          <a:p>
            <a:r>
              <a:rPr lang="fr-FR" sz="1600" dirty="0"/>
              <a:t>Elle induit aussi le développement de compétences au sein de la DSI (ou à défaut, des besoins d'externalisation).</a:t>
            </a:r>
          </a:p>
        </p:txBody>
      </p:sp>
      <p:pic>
        <p:nvPicPr>
          <p:cNvPr id="9" name="Graphique 8" descr="Ligne fléchée : courbe dans le sens des aiguilles d’une montre">
            <a:extLst>
              <a:ext uri="{FF2B5EF4-FFF2-40B4-BE49-F238E27FC236}">
                <a16:creationId xmlns:a16="http://schemas.microsoft.com/office/drawing/2014/main" id="{1DFBF183-809F-6A77-E014-02F357A3499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6200000" flipV="1">
            <a:off x="1309219" y="1862973"/>
            <a:ext cx="1063075" cy="1063075"/>
          </a:xfrm>
          <a:prstGeom prst="rect">
            <a:avLst/>
          </a:prstGeom>
        </p:spPr>
      </p:pic>
      <p:pic>
        <p:nvPicPr>
          <p:cNvPr id="10" name="Graphique 9" descr="Ligne fléchée : courbe dans le sens des aiguilles d’une montre">
            <a:extLst>
              <a:ext uri="{FF2B5EF4-FFF2-40B4-BE49-F238E27FC236}">
                <a16:creationId xmlns:a16="http://schemas.microsoft.com/office/drawing/2014/main" id="{444188A0-A6C7-AE9E-D3E9-534EAEC66B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6200000" flipV="1">
            <a:off x="4435450" y="3591580"/>
            <a:ext cx="1063075" cy="1063075"/>
          </a:xfrm>
          <a:prstGeom prst="rect">
            <a:avLst/>
          </a:prstGeom>
        </p:spPr>
      </p:pic>
      <p:pic>
        <p:nvPicPr>
          <p:cNvPr id="11" name="Graphique 10" descr="Ligne fléchée : courbe dans le sens des aiguilles d’une montre">
            <a:extLst>
              <a:ext uri="{FF2B5EF4-FFF2-40B4-BE49-F238E27FC236}">
                <a16:creationId xmlns:a16="http://schemas.microsoft.com/office/drawing/2014/main" id="{901867B6-55C2-F481-68BF-75D2E787A07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6200000" flipV="1">
            <a:off x="7174726" y="4942787"/>
            <a:ext cx="1063075" cy="1063075"/>
          </a:xfrm>
          <a:prstGeom prst="rect">
            <a:avLst/>
          </a:prstGeom>
        </p:spPr>
      </p:pic>
    </p:spTree>
    <p:extLst>
      <p:ext uri="{BB962C8B-B14F-4D97-AF65-F5344CB8AC3E}">
        <p14:creationId xmlns:p14="http://schemas.microsoft.com/office/powerpoint/2010/main" val="36806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4DAA05D-9F35-CDDC-C911-64E2AE2D0442}"/>
              </a:ext>
            </a:extLst>
          </p:cNvPr>
          <p:cNvSpPr txBox="1"/>
          <p:nvPr/>
        </p:nvSpPr>
        <p:spPr>
          <a:xfrm>
            <a:off x="944172" y="1803633"/>
            <a:ext cx="10641023" cy="1477328"/>
          </a:xfrm>
          <a:prstGeom prst="rect">
            <a:avLst/>
          </a:prstGeom>
          <a:noFill/>
        </p:spPr>
        <p:txBody>
          <a:bodyPr wrap="square" rtlCol="0">
            <a:spAutoFit/>
          </a:bodyPr>
          <a:lstStyle/>
          <a:p>
            <a:pPr marL="285750" indent="-285750">
              <a:buFont typeface="Wingdings" panose="05000000000000000000" pitchFamily="2" charset="2"/>
              <a:buChar char="q"/>
            </a:pPr>
            <a:r>
              <a:rPr lang="fr-FR" b="1" dirty="0"/>
              <a:t>Urbaniste des SI : </a:t>
            </a:r>
            <a:r>
              <a:rPr lang="fr-FR" dirty="0"/>
              <a:t>Garantit l'intégrité permanente de la cartographie du SI en regard du schéma directeur</a:t>
            </a:r>
          </a:p>
          <a:p>
            <a:pPr marL="285750" indent="-285750">
              <a:buFont typeface="Wingdings" panose="05000000000000000000" pitchFamily="2" charset="2"/>
              <a:buChar char="q"/>
            </a:pPr>
            <a:r>
              <a:rPr lang="fr-FR" b="1" dirty="0"/>
              <a:t>CHARGÉ DE PILOTAGE SI (PMO) : </a:t>
            </a:r>
            <a:r>
              <a:rPr lang="fr-FR" dirty="0"/>
              <a:t>Il anime le processus d’élaboration des schémas directeurs et le décline </a:t>
            </a:r>
          </a:p>
          <a:p>
            <a:r>
              <a:rPr lang="fr-FR" dirty="0"/>
              <a:t>en feuille de route </a:t>
            </a:r>
          </a:p>
          <a:p>
            <a:pPr marL="285750" indent="-285750">
              <a:buFont typeface="Wingdings" panose="05000000000000000000" pitchFamily="2" charset="2"/>
              <a:buChar char="q"/>
            </a:pPr>
            <a:r>
              <a:rPr lang="fr-FR" b="1" dirty="0"/>
              <a:t>RESPONSABLE TÉLÉCOMS :</a:t>
            </a:r>
            <a:r>
              <a:rPr lang="fr-FR" dirty="0"/>
              <a:t> il est chargé de définir et mettre en application </a:t>
            </a:r>
          </a:p>
          <a:p>
            <a:r>
              <a:rPr lang="fr-FR" dirty="0"/>
              <a:t>dans le cadre du schéma directeur informatique la stratégie Réseaux et Télécoms de l’entreprise.</a:t>
            </a:r>
          </a:p>
        </p:txBody>
      </p:sp>
    </p:spTree>
    <p:extLst>
      <p:ext uri="{BB962C8B-B14F-4D97-AF65-F5344CB8AC3E}">
        <p14:creationId xmlns:p14="http://schemas.microsoft.com/office/powerpoint/2010/main" val="31408695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1|1.7|1.8|1.5|1.6"/>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1709</TotalTime>
  <Words>452</Words>
  <Application>Microsoft Office PowerPoint</Application>
  <PresentationFormat>Grand écran</PresentationFormat>
  <Paragraphs>50</Paragraphs>
  <Slides>7</Slides>
  <Notes>2</Notes>
  <HiddenSlides>0</HiddenSlides>
  <MMClips>3</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Mouhamed Diop</dc:creator>
  <cp:lastModifiedBy>Mouhamed Diop</cp:lastModifiedBy>
  <cp:revision>4</cp:revision>
  <dcterms:created xsi:type="dcterms:W3CDTF">2023-05-25T08:30:11Z</dcterms:created>
  <dcterms:modified xsi:type="dcterms:W3CDTF">2023-06-06T07:42:38Z</dcterms:modified>
</cp:coreProperties>
</file>