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1E09-2AF3-4948-9D09-FBA3FDE3AA32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5B76-2EC8-4BA5-BBD8-FBF299F67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4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13146-0BA2-760B-3142-FBF4B350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BD8DA2-7C7D-159F-62A2-BE25D34F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BB5DF-36DF-5D20-BD37-A4A97A8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67DD-C00F-EF1A-853F-C86D20BD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222A0-020D-9F7B-A9B1-908830B8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1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707D6-330A-221A-CA21-138546B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D345BB-9B65-7CA1-2A45-87883C7F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EE43C-7754-EB56-AD81-3DC29B69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75A5-915A-EB92-15E2-AB3140D1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1F753-4B7F-F37C-F720-BD161F86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FADCD-DBF0-C747-3C2E-DA1E03260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21A4F-D564-9196-131C-75D337A1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A76AC-B936-BEA6-C73E-91DB655A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F1AAF-0DD4-B7F2-6BE5-44F24E2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51F3D-5608-96E8-342C-55EFB83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2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89D78-332D-A38D-E2B8-B288E4B1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640F5-834F-46C0-7F3F-B541E7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A6D7C-3059-DADF-2940-9ED8BC3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4C278-68F3-8DDF-9125-F637A3A3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B521-66CD-79B3-DC46-8A70368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C97A8-95A4-7B24-AC3B-C6E6801C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09ADE-8555-21B1-881C-5D61BB50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8B119-6925-9764-811E-90F0ABF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BE11D-74DC-CAF1-12D2-5D794EB0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C931A-A7BD-6875-DFFB-8EF1D78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1A25-EF1A-50D2-591B-F448326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9EDCF-D5B9-AD1A-C42F-48FF888B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0AE2E-B1A4-8E0C-928A-A1971936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4A220-CEC0-10E1-6C2D-C25773E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7E9EE9-A59F-CB57-66E9-DFC3335A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8715E-2B8C-A46B-E6EC-5182CDC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C0B-2959-BA09-DD24-422DC52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CC57EB-D112-D185-F769-7D436670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AC4D7-A8BB-39C4-A702-FB48B748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F1412-C8E8-EA33-0327-154A6B61C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08DA69-CEDA-D85F-3726-5428802E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F1D74F-2151-9A57-FD44-508BEBD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090FC1-8FC9-53A0-74AF-62BB465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077B4B-1DC2-A0A1-E7DA-C19AEA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3B809-FF0C-C850-20A7-514E0050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E6D19-C631-F838-E13A-8BE571B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AAEC31-7E22-292E-BDF9-85DAA02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B82E7-A14C-D67E-9D16-5124338A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1074E7-5D5E-36D3-6CDC-751E4D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67AA06-88E2-933B-8229-B87E98AF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22DC3-C915-2675-396E-B1A0E32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C6B30-DDC1-B912-CDFA-F0892EEE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6CB13-A1D5-D91E-C9F1-75C7A3CA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EF7C4-8CDC-8E80-8B82-5D850ABF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017E8-68E6-E87F-7524-BAA1E11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3741C-66AC-DB07-A52B-AEAFD2A8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38857-0E46-A982-883C-D34099CD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068D8-24F0-6423-DEAF-3457C26E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AC9EDA-2D76-696D-5969-F6641EC6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EA621-9603-BAB5-3151-4950ECA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6CAA4-9875-5957-599F-6F2AD77E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87A37-151D-31AF-3613-BE1AD2B1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F7CAE3-BB2D-94D9-07B2-1A64EE8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2776A8-EF60-A885-49D6-1A805316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82B81-6B0C-15D7-D03E-AC530567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2AD13-06E3-E12C-5FBC-2A767866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90F80-5ACA-E22F-88F4-D18DCF9C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0643B-DC10-564B-E18D-EB152A73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2" Type="http://schemas.openxmlformats.org/officeDocument/2006/relationships/audio" Target="../media/media1.wav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>
            <a:extLst>
              <a:ext uri="{FF2B5EF4-FFF2-40B4-BE49-F238E27FC236}">
                <a16:creationId xmlns:a16="http://schemas.microsoft.com/office/drawing/2014/main" id="{2601D216-3103-34A9-0332-621E420A15A5}"/>
              </a:ext>
            </a:extLst>
          </p:cNvPr>
          <p:cNvSpPr/>
          <p:nvPr/>
        </p:nvSpPr>
        <p:spPr>
          <a:xfrm>
            <a:off x="3378141" y="722322"/>
            <a:ext cx="1260000" cy="12600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Graphique 42" descr="Ligne fléchée : tout droit">
            <a:extLst>
              <a:ext uri="{FF2B5EF4-FFF2-40B4-BE49-F238E27FC236}">
                <a16:creationId xmlns:a16="http://schemas.microsoft.com/office/drawing/2014/main" id="{0DB0DA3E-394C-B737-646A-00C9956AB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83707" y="3763050"/>
            <a:ext cx="9696289" cy="914400"/>
          </a:xfrm>
          <a:prstGeom prst="rect">
            <a:avLst/>
          </a:prstGeom>
        </p:spPr>
      </p:pic>
      <p:pic>
        <p:nvPicPr>
          <p:cNvPr id="5" name="Graphique 4" descr="Graphique à barres avec tendance à la hausse">
            <a:extLst>
              <a:ext uri="{FF2B5EF4-FFF2-40B4-BE49-F238E27FC236}">
                <a16:creationId xmlns:a16="http://schemas.microsoft.com/office/drawing/2014/main" id="{8630EEBC-12BF-0E7A-42A1-907473A25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0774" y="961855"/>
            <a:ext cx="938659" cy="938659"/>
          </a:xfrm>
          <a:prstGeom prst="rect">
            <a:avLst/>
          </a:prstGeom>
        </p:spPr>
      </p:pic>
      <p:pic>
        <p:nvPicPr>
          <p:cNvPr id="7" name="Graphique 6" descr="Chronomètre">
            <a:extLst>
              <a:ext uri="{FF2B5EF4-FFF2-40B4-BE49-F238E27FC236}">
                <a16:creationId xmlns:a16="http://schemas.microsoft.com/office/drawing/2014/main" id="{C843E6AE-0A91-4AC5-F21A-8117132F4A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9633" y="1035264"/>
            <a:ext cx="906923" cy="906923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DBA3DDF8-CA7C-9941-36B1-C79CDCF759F5}"/>
              </a:ext>
            </a:extLst>
          </p:cNvPr>
          <p:cNvGrpSpPr/>
          <p:nvPr/>
        </p:nvGrpSpPr>
        <p:grpSpPr>
          <a:xfrm>
            <a:off x="3434203" y="791428"/>
            <a:ext cx="1100325" cy="1100325"/>
            <a:chOff x="3318136" y="1907610"/>
            <a:chExt cx="1100325" cy="1100325"/>
          </a:xfrm>
        </p:grpSpPr>
        <p:pic>
          <p:nvPicPr>
            <p:cNvPr id="9" name="Graphique 8" descr="Tendance à la hausse">
              <a:extLst>
                <a:ext uri="{FF2B5EF4-FFF2-40B4-BE49-F238E27FC236}">
                  <a16:creationId xmlns:a16="http://schemas.microsoft.com/office/drawing/2014/main" id="{5A41C2A1-F4EF-AAD2-9BC7-37B717FAE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8136" y="1907610"/>
              <a:ext cx="1100325" cy="1100325"/>
            </a:xfrm>
            <a:prstGeom prst="rect">
              <a:avLst/>
            </a:prstGeom>
          </p:spPr>
        </p:pic>
        <p:pic>
          <p:nvPicPr>
            <p:cNvPr id="11" name="Graphique 10" descr="Euro">
              <a:extLst>
                <a:ext uri="{FF2B5EF4-FFF2-40B4-BE49-F238E27FC236}">
                  <a16:creationId xmlns:a16="http://schemas.microsoft.com/office/drawing/2014/main" id="{40EC6F49-CBA8-814E-8881-5609560A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18107" y="2065444"/>
              <a:ext cx="328793" cy="328793"/>
            </a:xfrm>
            <a:prstGeom prst="rect">
              <a:avLst/>
            </a:prstGeom>
          </p:spPr>
        </p:pic>
      </p:grpSp>
      <p:pic>
        <p:nvPicPr>
          <p:cNvPr id="13" name="Graphique 12" descr="Diable">
            <a:extLst>
              <a:ext uri="{FF2B5EF4-FFF2-40B4-BE49-F238E27FC236}">
                <a16:creationId xmlns:a16="http://schemas.microsoft.com/office/drawing/2014/main" id="{C326BEAE-2ACF-CB3D-B1F2-4D4BE30B67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10048" y="721896"/>
            <a:ext cx="532613" cy="532613"/>
          </a:xfrm>
          <a:prstGeom prst="rect">
            <a:avLst/>
          </a:prstGeom>
        </p:spPr>
      </p:pic>
      <p:pic>
        <p:nvPicPr>
          <p:cNvPr id="15" name="Graphique 14" descr="Pièces">
            <a:extLst>
              <a:ext uri="{FF2B5EF4-FFF2-40B4-BE49-F238E27FC236}">
                <a16:creationId xmlns:a16="http://schemas.microsoft.com/office/drawing/2014/main" id="{F152C09B-8C7D-54EC-AA9B-F81EF30CB5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41585" y="732124"/>
            <a:ext cx="383412" cy="383412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D05A5C17-0430-AD37-D2A7-9CB1C2B0EFD1}"/>
              </a:ext>
            </a:extLst>
          </p:cNvPr>
          <p:cNvGrpSpPr/>
          <p:nvPr/>
        </p:nvGrpSpPr>
        <p:grpSpPr>
          <a:xfrm>
            <a:off x="2354825" y="3944711"/>
            <a:ext cx="643125" cy="971236"/>
            <a:chOff x="2727136" y="5685725"/>
            <a:chExt cx="643125" cy="97123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0AC725-2B16-3677-A6FA-EE21EF78A4D8}"/>
                </a:ext>
              </a:extLst>
            </p:cNvPr>
            <p:cNvSpPr/>
            <p:nvPr/>
          </p:nvSpPr>
          <p:spPr>
            <a:xfrm>
              <a:off x="2727136" y="6072186"/>
              <a:ext cx="6431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fr-FR" sz="20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93F647-BAE6-987B-A122-86F3E3B6D105}"/>
                </a:ext>
              </a:extLst>
            </p:cNvPr>
            <p:cNvSpPr/>
            <p:nvPr/>
          </p:nvSpPr>
          <p:spPr>
            <a:xfrm>
              <a:off x="2981587" y="5685725"/>
              <a:ext cx="67112" cy="4027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9B59C77-65B1-046F-11F4-AF7BB4AC1199}"/>
              </a:ext>
            </a:extLst>
          </p:cNvPr>
          <p:cNvGrpSpPr/>
          <p:nvPr/>
        </p:nvGrpSpPr>
        <p:grpSpPr>
          <a:xfrm>
            <a:off x="3403026" y="3944711"/>
            <a:ext cx="643125" cy="971236"/>
            <a:chOff x="2727136" y="5685725"/>
            <a:chExt cx="643125" cy="9712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F680ED-9990-C8C6-677C-104D68CC6C5A}"/>
                </a:ext>
              </a:extLst>
            </p:cNvPr>
            <p:cNvSpPr/>
            <p:nvPr/>
          </p:nvSpPr>
          <p:spPr>
            <a:xfrm>
              <a:off x="2727136" y="6072186"/>
              <a:ext cx="6431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fr-FR" sz="20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B063C9-AF3E-83FB-CA33-8BFB38FC49ED}"/>
                </a:ext>
              </a:extLst>
            </p:cNvPr>
            <p:cNvSpPr/>
            <p:nvPr/>
          </p:nvSpPr>
          <p:spPr>
            <a:xfrm>
              <a:off x="2981587" y="5685725"/>
              <a:ext cx="67112" cy="4027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75A9A40-41E0-F205-ED7F-CBA280BBCF3B}"/>
              </a:ext>
            </a:extLst>
          </p:cNvPr>
          <p:cNvGrpSpPr/>
          <p:nvPr/>
        </p:nvGrpSpPr>
        <p:grpSpPr>
          <a:xfrm>
            <a:off x="4448376" y="3944711"/>
            <a:ext cx="643125" cy="971236"/>
            <a:chOff x="2727136" y="5685725"/>
            <a:chExt cx="643125" cy="97123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13F7F1-F0FE-5947-4CB7-4686607D7C2D}"/>
                </a:ext>
              </a:extLst>
            </p:cNvPr>
            <p:cNvSpPr/>
            <p:nvPr/>
          </p:nvSpPr>
          <p:spPr>
            <a:xfrm>
              <a:off x="2727136" y="6072186"/>
              <a:ext cx="6431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fr-FR" sz="20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4F8844-6762-502C-46F9-60E0708419B8}"/>
                </a:ext>
              </a:extLst>
            </p:cNvPr>
            <p:cNvSpPr/>
            <p:nvPr/>
          </p:nvSpPr>
          <p:spPr>
            <a:xfrm>
              <a:off x="2981587" y="5685725"/>
              <a:ext cx="67112" cy="4027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B9AE983-15D0-817F-F4CB-24446B29AC95}"/>
              </a:ext>
            </a:extLst>
          </p:cNvPr>
          <p:cNvGrpSpPr/>
          <p:nvPr/>
        </p:nvGrpSpPr>
        <p:grpSpPr>
          <a:xfrm>
            <a:off x="5463789" y="3944711"/>
            <a:ext cx="643125" cy="971236"/>
            <a:chOff x="2727136" y="5685725"/>
            <a:chExt cx="643125" cy="97123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F86DED-77C0-FBFF-DE85-C9E83F1F2852}"/>
                </a:ext>
              </a:extLst>
            </p:cNvPr>
            <p:cNvSpPr/>
            <p:nvPr/>
          </p:nvSpPr>
          <p:spPr>
            <a:xfrm>
              <a:off x="2727136" y="6072186"/>
              <a:ext cx="6431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fr-FR" sz="20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763A2B-BDCE-0441-AD3A-608338ED631C}"/>
                </a:ext>
              </a:extLst>
            </p:cNvPr>
            <p:cNvSpPr/>
            <p:nvPr/>
          </p:nvSpPr>
          <p:spPr>
            <a:xfrm>
              <a:off x="2981587" y="5685725"/>
              <a:ext cx="67112" cy="4027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A722275-B7EC-AA41-29F7-164ADA294861}"/>
              </a:ext>
            </a:extLst>
          </p:cNvPr>
          <p:cNvGrpSpPr/>
          <p:nvPr/>
        </p:nvGrpSpPr>
        <p:grpSpPr>
          <a:xfrm>
            <a:off x="6644317" y="3944711"/>
            <a:ext cx="1822637" cy="971236"/>
            <a:chOff x="1550028" y="5685725"/>
            <a:chExt cx="1822637" cy="9712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09332B-5A01-654B-EF4B-F2C30B86D88A}"/>
                </a:ext>
              </a:extLst>
            </p:cNvPr>
            <p:cNvSpPr/>
            <p:nvPr/>
          </p:nvSpPr>
          <p:spPr>
            <a:xfrm>
              <a:off x="2724731" y="6072186"/>
              <a:ext cx="6479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fr-FR" sz="2000" b="0" cap="none" spc="0" dirty="0">
                  <a:ln w="0"/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fr-FR" sz="3200" b="0" cap="none" spc="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BD5B65-A33C-E26B-BBB6-A2561EF1ABBC}"/>
                </a:ext>
              </a:extLst>
            </p:cNvPr>
            <p:cNvSpPr/>
            <p:nvPr/>
          </p:nvSpPr>
          <p:spPr>
            <a:xfrm>
              <a:off x="2981587" y="5685725"/>
              <a:ext cx="67112" cy="4027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C49909-D510-D23F-1F3C-610683DEED27}"/>
                </a:ext>
              </a:extLst>
            </p:cNvPr>
            <p:cNvSpPr/>
            <p:nvPr/>
          </p:nvSpPr>
          <p:spPr>
            <a:xfrm>
              <a:off x="1550028" y="6022614"/>
              <a:ext cx="57259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….</a:t>
              </a:r>
            </a:p>
          </p:txBody>
        </p:sp>
      </p:grpSp>
      <p:pic>
        <p:nvPicPr>
          <p:cNvPr id="39" name="Graphique 38" descr="Exécuter">
            <a:extLst>
              <a:ext uri="{FF2B5EF4-FFF2-40B4-BE49-F238E27FC236}">
                <a16:creationId xmlns:a16="http://schemas.microsoft.com/office/drawing/2014/main" id="{1B43688B-DD7A-40A2-E4E0-19A46C480A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9690" y="3042465"/>
            <a:ext cx="573470" cy="573470"/>
          </a:xfrm>
          <a:prstGeom prst="rect">
            <a:avLst/>
          </a:prstGeom>
        </p:spPr>
      </p:pic>
      <p:pic>
        <p:nvPicPr>
          <p:cNvPr id="41" name="Graphique 40" descr="Drapeau">
            <a:extLst>
              <a:ext uri="{FF2B5EF4-FFF2-40B4-BE49-F238E27FC236}">
                <a16:creationId xmlns:a16="http://schemas.microsoft.com/office/drawing/2014/main" id="{ACB4C224-7B07-BBE8-D6A6-8DD41C5190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89073" y="3378351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4FDC4CE-9D50-6365-F629-93BAC58BE02E}"/>
              </a:ext>
            </a:extLst>
          </p:cNvPr>
          <p:cNvSpPr/>
          <p:nvPr/>
        </p:nvSpPr>
        <p:spPr>
          <a:xfrm>
            <a:off x="4593994" y="5630258"/>
            <a:ext cx="2745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Stratégie</a:t>
            </a:r>
          </a:p>
        </p:txBody>
      </p:sp>
      <p:sp>
        <p:nvSpPr>
          <p:cNvPr id="48" name="Parenthèse fermante 47">
            <a:extLst>
              <a:ext uri="{FF2B5EF4-FFF2-40B4-BE49-F238E27FC236}">
                <a16:creationId xmlns:a16="http://schemas.microsoft.com/office/drawing/2014/main" id="{A65A8012-41B9-473C-9F88-6D597B8D2092}"/>
              </a:ext>
            </a:extLst>
          </p:cNvPr>
          <p:cNvSpPr/>
          <p:nvPr/>
        </p:nvSpPr>
        <p:spPr>
          <a:xfrm rot="16200000">
            <a:off x="2300067" y="3485027"/>
            <a:ext cx="98304" cy="654339"/>
          </a:xfrm>
          <a:prstGeom prst="rightBracket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arenthèse fermante 48">
            <a:extLst>
              <a:ext uri="{FF2B5EF4-FFF2-40B4-BE49-F238E27FC236}">
                <a16:creationId xmlns:a16="http://schemas.microsoft.com/office/drawing/2014/main" id="{5D803FA9-A523-64D5-D6E8-2E88D4C4FBAE}"/>
              </a:ext>
            </a:extLst>
          </p:cNvPr>
          <p:cNvSpPr/>
          <p:nvPr/>
        </p:nvSpPr>
        <p:spPr>
          <a:xfrm rot="16200000">
            <a:off x="2801587" y="2527081"/>
            <a:ext cx="98303" cy="1702542"/>
          </a:xfrm>
          <a:prstGeom prst="rightBracket">
            <a:avLst/>
          </a:prstGeom>
          <a:ln w="28575">
            <a:solidFill>
              <a:srgbClr val="FFFF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arenthèse fermante 49">
            <a:extLst>
              <a:ext uri="{FF2B5EF4-FFF2-40B4-BE49-F238E27FC236}">
                <a16:creationId xmlns:a16="http://schemas.microsoft.com/office/drawing/2014/main" id="{57DE5EE2-482E-E641-CF28-942B190CC409}"/>
              </a:ext>
            </a:extLst>
          </p:cNvPr>
          <p:cNvSpPr/>
          <p:nvPr/>
        </p:nvSpPr>
        <p:spPr>
          <a:xfrm rot="16200000">
            <a:off x="3353873" y="1574419"/>
            <a:ext cx="98306" cy="2745047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40ECB0-5A3C-2804-1507-2068760929D5}"/>
              </a:ext>
            </a:extLst>
          </p:cNvPr>
          <p:cNvSpPr/>
          <p:nvPr/>
        </p:nvSpPr>
        <p:spPr>
          <a:xfrm>
            <a:off x="1514726" y="4331171"/>
            <a:ext cx="6431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fr-FR" sz="20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fr-FR" sz="2000" b="0" cap="none" spc="0" dirty="0">
              <a:ln w="0"/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795B4EE-61B3-BEB2-6A3B-F10C17C2AA7B}"/>
              </a:ext>
            </a:extLst>
          </p:cNvPr>
          <p:cNvSpPr/>
          <p:nvPr/>
        </p:nvSpPr>
        <p:spPr>
          <a:xfrm>
            <a:off x="4813771" y="712152"/>
            <a:ext cx="1260000" cy="12600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DD1D7BB-43A0-36B4-DE09-9695C9A23618}"/>
              </a:ext>
            </a:extLst>
          </p:cNvPr>
          <p:cNvSpPr/>
          <p:nvPr/>
        </p:nvSpPr>
        <p:spPr>
          <a:xfrm>
            <a:off x="6249401" y="766077"/>
            <a:ext cx="1260000" cy="12600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Graphique 60" descr="Ordures">
            <a:extLst>
              <a:ext uri="{FF2B5EF4-FFF2-40B4-BE49-F238E27FC236}">
                <a16:creationId xmlns:a16="http://schemas.microsoft.com/office/drawing/2014/main" id="{188C21EC-FC38-A12F-E023-BED4E7D55C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96732" y="2981983"/>
            <a:ext cx="358251" cy="358251"/>
          </a:xfrm>
          <a:prstGeom prst="rect">
            <a:avLst/>
          </a:prstGeom>
        </p:spPr>
      </p:pic>
      <p:pic>
        <p:nvPicPr>
          <p:cNvPr id="63" name="Graphique 62" descr="Lion">
            <a:extLst>
              <a:ext uri="{FF2B5EF4-FFF2-40B4-BE49-F238E27FC236}">
                <a16:creationId xmlns:a16="http://schemas.microsoft.com/office/drawing/2014/main" id="{A03F9F67-CF38-12F0-9123-945291A83E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2260680" y="3339954"/>
            <a:ext cx="493276" cy="493276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38E46307-4EFF-5AC1-0CC3-461754AF507B}"/>
              </a:ext>
            </a:extLst>
          </p:cNvPr>
          <p:cNvCxnSpPr>
            <a:cxnSpLocks/>
          </p:cNvCxnSpPr>
          <p:nvPr/>
        </p:nvCxnSpPr>
        <p:spPr>
          <a:xfrm flipV="1">
            <a:off x="1079938" y="2962811"/>
            <a:ext cx="834449" cy="3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9A5A58C-0550-8CCC-2C38-5566883E76F4}"/>
              </a:ext>
            </a:extLst>
          </p:cNvPr>
          <p:cNvCxnSpPr>
            <a:cxnSpLocks/>
          </p:cNvCxnSpPr>
          <p:nvPr/>
        </p:nvCxnSpPr>
        <p:spPr>
          <a:xfrm>
            <a:off x="1079938" y="3346289"/>
            <a:ext cx="83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5C02475-C555-5273-9A2E-8C9B79EBC8DB}"/>
              </a:ext>
            </a:extLst>
          </p:cNvPr>
          <p:cNvCxnSpPr>
            <a:cxnSpLocks/>
          </p:cNvCxnSpPr>
          <p:nvPr/>
        </p:nvCxnSpPr>
        <p:spPr>
          <a:xfrm>
            <a:off x="1074559" y="3399159"/>
            <a:ext cx="759367" cy="36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72F48BFB-373C-DDBC-F03F-642A4FFAA0BE}"/>
              </a:ext>
            </a:extLst>
          </p:cNvPr>
          <p:cNvSpPr txBox="1"/>
          <p:nvPr/>
        </p:nvSpPr>
        <p:spPr>
          <a:xfrm>
            <a:off x="656676" y="275570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75" name="Soundly Voice Designer, Alain 30">
            <a:hlinkClick r:id="" action="ppaction://media"/>
            <a:extLst>
              <a:ext uri="{FF2B5EF4-FFF2-40B4-BE49-F238E27FC236}">
                <a16:creationId xmlns:a16="http://schemas.microsoft.com/office/drawing/2014/main" id="{7E3344DD-C7F1-2D4B-A675-3D659E7694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10074275" y="13176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  <p:bldLst>
      <p:bldP spid="53" grpId="0" animBg="1"/>
      <p:bldP spid="44" grpId="0"/>
      <p:bldP spid="48" grpId="0" animBg="1"/>
      <p:bldP spid="49" grpId="0" animBg="1"/>
      <p:bldP spid="50" grpId="0" animBg="1"/>
      <p:bldP spid="51" grpId="0"/>
      <p:bldP spid="58" grpId="0" animBg="1"/>
      <p:bldP spid="59" grpId="0" animBg="1"/>
      <p:bldP spid="7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Grand écran</PresentationFormat>
  <Paragraphs>9</Paragraphs>
  <Slides>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2</cp:revision>
  <dcterms:created xsi:type="dcterms:W3CDTF">2023-05-31T05:41:02Z</dcterms:created>
  <dcterms:modified xsi:type="dcterms:W3CDTF">2023-06-06T06:49:07Z</dcterms:modified>
</cp:coreProperties>
</file>