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1E09-2AF3-4948-9D09-FBA3FDE3AA32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5B76-2EC8-4BA5-BBD8-FBF299F67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4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Chaque axe directeur va donner naissance à des idées de projet,  qui selon leur balance bénéfice-risque, seront inclus dans le "schéma directeur du Système d'information".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EFE10-8376-4672-A711-82EB5E7AB9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43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3146-0BA2-760B-3142-FBF4B35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BD8DA2-7C7D-159F-62A2-BE25D34F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5DF-36DF-5D20-BD37-A4A97A8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67DD-C00F-EF1A-853F-C86D20B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22A0-020D-9F7B-A9B1-908830B8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07D6-330A-221A-CA21-138546B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345BB-9B65-7CA1-2A45-87883C7F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EE43C-7754-EB56-AD81-3DC29B69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75A5-915A-EB92-15E2-AB3140D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F753-4B7F-F37C-F720-BD161F8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FADCD-DBF0-C747-3C2E-DA1E03260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21A4F-D564-9196-131C-75D337A1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76AC-B936-BEA6-C73E-91DB655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1AAF-0DD4-B7F2-6BE5-44F24E2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51F3D-5608-96E8-342C-55EFB83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9D78-332D-A38D-E2B8-B288E4B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640F5-834F-46C0-7F3F-B541E7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A6D7C-3059-DADF-2940-9ED8BC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4C278-68F3-8DDF-9125-F637A3A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B521-66CD-79B3-DC46-8A70368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97A8-95A4-7B24-AC3B-C6E680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09ADE-8555-21B1-881C-5D61BB5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8B119-6925-9764-811E-90F0ABF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BE11D-74DC-CAF1-12D2-5D794EB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931A-A7BD-6875-DFFB-8EF1D78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1A25-EF1A-50D2-591B-F448326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9EDCF-D5B9-AD1A-C42F-48FF888B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0AE2E-B1A4-8E0C-928A-A197193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4A220-CEC0-10E1-6C2D-C25773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9EE9-A59F-CB57-66E9-DFC3335A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715E-2B8C-A46B-E6EC-5182CDC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C0B-2959-BA09-DD24-422DC52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C57EB-D112-D185-F769-7D436670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AC4D7-A8BB-39C4-A702-FB48B74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F1412-C8E8-EA33-0327-154A6B61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8DA69-CEDA-D85F-3726-5428802E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F1D74F-2151-9A57-FD44-508BEBD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90FC1-8FC9-53A0-74AF-62BB465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077B4B-1DC2-A0A1-E7DA-C19AEA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B809-FF0C-C850-20A7-514E005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E6D19-C631-F838-E13A-8BE571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AAEC31-7E22-292E-BDF9-85DAA02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82E7-A14C-D67E-9D16-5124338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074E7-5D5E-36D3-6CDC-751E4D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7AA06-88E2-933B-8229-B87E98A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2DC3-C915-2675-396E-B1A0E3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6B30-DDC1-B912-CDFA-F0892EE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6CB13-A1D5-D91E-C9F1-75C7A3CA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EF7C4-8CDC-8E80-8B82-5D850ABF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017E8-68E6-E87F-7524-BAA1E11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3741C-66AC-DB07-A52B-AEAFD2A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38857-0E46-A982-883C-D34099C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68D8-24F0-6423-DEAF-3457C26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AC9EDA-2D76-696D-5969-F6641EC6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A621-9603-BAB5-3151-4950ECA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CAA4-9875-5957-599F-6F2AD77E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7A37-151D-31AF-3613-BE1AD2B1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F7CAE3-BB2D-94D9-07B2-1A64E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776A8-EF60-A885-49D6-1A805316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2B81-6B0C-15D7-D03E-AC530567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2AD13-06E3-E12C-5FBC-2A767866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D587-8AB3-4C46-AFC8-EFFDC7310A24}" type="datetimeFigureOut">
              <a:rPr lang="fr-FR" smtClean="0"/>
              <a:t>06/06/2023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90F80-5ACA-E22F-88F4-D18DCF9C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0643B-DC10-564B-E18D-EB152A7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microsoft.com/office/2007/relationships/media" Target="../media/media1.wav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que 35" descr="Livre fermé">
            <a:extLst>
              <a:ext uri="{FF2B5EF4-FFF2-40B4-BE49-F238E27FC236}">
                <a16:creationId xmlns:a16="http://schemas.microsoft.com/office/drawing/2014/main" id="{7884856A-89B9-EEED-4256-9BF1CF6E0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34123" y="2446722"/>
            <a:ext cx="914400" cy="9144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9D59C81-3B4D-2685-8207-18A4C0910F18}"/>
              </a:ext>
            </a:extLst>
          </p:cNvPr>
          <p:cNvSpPr/>
          <p:nvPr/>
        </p:nvSpPr>
        <p:spPr>
          <a:xfrm>
            <a:off x="8980791" y="3276868"/>
            <a:ext cx="2739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Schéma directeur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156FB6D-7F85-A136-D84C-11D8E9B23D6A}"/>
              </a:ext>
            </a:extLst>
          </p:cNvPr>
          <p:cNvGrpSpPr/>
          <p:nvPr/>
        </p:nvGrpSpPr>
        <p:grpSpPr>
          <a:xfrm>
            <a:off x="0" y="2624078"/>
            <a:ext cx="1320765" cy="1609843"/>
            <a:chOff x="2748291" y="3266445"/>
            <a:chExt cx="1320765" cy="1609843"/>
          </a:xfrm>
        </p:grpSpPr>
        <p:pic>
          <p:nvPicPr>
            <p:cNvPr id="9" name="Graphique 8" descr="Ligne fléchée : tout droit">
              <a:extLst>
                <a:ext uri="{FF2B5EF4-FFF2-40B4-BE49-F238E27FC236}">
                  <a16:creationId xmlns:a16="http://schemas.microsoft.com/office/drawing/2014/main" id="{040910F4-E0C8-553F-2E56-B0CC8762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3154656" y="3658443"/>
              <a:ext cx="914400" cy="914400"/>
            </a:xfrm>
            <a:prstGeom prst="rect">
              <a:avLst/>
            </a:prstGeom>
          </p:spPr>
        </p:pic>
        <p:pic>
          <p:nvPicPr>
            <p:cNvPr id="10" name="Graphique 9" descr="Ligne fléchée : tout droit">
              <a:extLst>
                <a:ext uri="{FF2B5EF4-FFF2-40B4-BE49-F238E27FC236}">
                  <a16:creationId xmlns:a16="http://schemas.microsoft.com/office/drawing/2014/main" id="{DEFD4756-E684-4A51-3FD0-C7AC4A3E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2748291" y="3266445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Ligne fléchée : tout droit">
              <a:extLst>
                <a:ext uri="{FF2B5EF4-FFF2-40B4-BE49-F238E27FC236}">
                  <a16:creationId xmlns:a16="http://schemas.microsoft.com/office/drawing/2014/main" id="{6885CF05-5410-D448-AF2D-A87A52B64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3877482">
              <a:off x="2995932" y="3961888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B4C23E2-116A-ED8B-BE63-F5EA12950B5A}"/>
              </a:ext>
            </a:extLst>
          </p:cNvPr>
          <p:cNvSpPr/>
          <p:nvPr/>
        </p:nvSpPr>
        <p:spPr>
          <a:xfrm>
            <a:off x="0" y="2164929"/>
            <a:ext cx="2088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fr-FR" sz="2800" b="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 directeur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1C7220-84C9-E9C0-F6E1-336E96853F33}"/>
              </a:ext>
            </a:extLst>
          </p:cNvPr>
          <p:cNvSpPr/>
          <p:nvPr/>
        </p:nvSpPr>
        <p:spPr>
          <a:xfrm>
            <a:off x="1320765" y="3134036"/>
            <a:ext cx="2088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fr-FR" sz="28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 directeur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83E73-8685-6484-9AB9-4C918D9FC271}"/>
              </a:ext>
            </a:extLst>
          </p:cNvPr>
          <p:cNvSpPr/>
          <p:nvPr/>
        </p:nvSpPr>
        <p:spPr>
          <a:xfrm>
            <a:off x="828797" y="4063110"/>
            <a:ext cx="20884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fr-FR" sz="2800" b="0" cap="none" spc="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xe directeur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921CC869-DAEF-F376-C546-1ECA2071103D}"/>
              </a:ext>
            </a:extLst>
          </p:cNvPr>
          <p:cNvSpPr/>
          <p:nvPr/>
        </p:nvSpPr>
        <p:spPr>
          <a:xfrm rot="19820870">
            <a:off x="2007438" y="1842567"/>
            <a:ext cx="1499634" cy="2434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968757A-4B01-EDFD-6FCC-EB01D447CEE2}"/>
              </a:ext>
            </a:extLst>
          </p:cNvPr>
          <p:cNvSpPr/>
          <p:nvPr/>
        </p:nvSpPr>
        <p:spPr>
          <a:xfrm>
            <a:off x="3453423" y="3318049"/>
            <a:ext cx="1187678" cy="2420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C545302-A58F-3EF8-6F9F-79BE62C084D5}"/>
              </a:ext>
            </a:extLst>
          </p:cNvPr>
          <p:cNvSpPr/>
          <p:nvPr/>
        </p:nvSpPr>
        <p:spPr>
          <a:xfrm rot="1779130" flipV="1">
            <a:off x="2904562" y="4690988"/>
            <a:ext cx="1226170" cy="1932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 descr="Ampoule et engrenage">
            <a:extLst>
              <a:ext uri="{FF2B5EF4-FFF2-40B4-BE49-F238E27FC236}">
                <a16:creationId xmlns:a16="http://schemas.microsoft.com/office/drawing/2014/main" id="{3B745655-842D-44B4-DED5-318ADBA3D5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7191" y="1036940"/>
            <a:ext cx="640195" cy="640195"/>
          </a:xfrm>
          <a:prstGeom prst="rect">
            <a:avLst/>
          </a:prstGeom>
        </p:spPr>
      </p:pic>
      <p:pic>
        <p:nvPicPr>
          <p:cNvPr id="21" name="Graphique 20" descr="Ampoule et engrenage">
            <a:extLst>
              <a:ext uri="{FF2B5EF4-FFF2-40B4-BE49-F238E27FC236}">
                <a16:creationId xmlns:a16="http://schemas.microsoft.com/office/drawing/2014/main" id="{E2FEDE58-AB66-ADA3-C41E-F1D14E10A4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88869" y="3058551"/>
            <a:ext cx="640195" cy="640195"/>
          </a:xfrm>
          <a:prstGeom prst="rect">
            <a:avLst/>
          </a:prstGeom>
        </p:spPr>
      </p:pic>
      <p:pic>
        <p:nvPicPr>
          <p:cNvPr id="23" name="Graphique 22" descr="Ampoule et engrenage">
            <a:extLst>
              <a:ext uri="{FF2B5EF4-FFF2-40B4-BE49-F238E27FC236}">
                <a16:creationId xmlns:a16="http://schemas.microsoft.com/office/drawing/2014/main" id="{E4350E4F-FC0D-EC07-E62B-B853A4AC49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93272" y="4860767"/>
            <a:ext cx="640195" cy="640195"/>
          </a:xfrm>
          <a:prstGeom prst="rect">
            <a:avLst/>
          </a:prstGeom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DA8B8B3C-627D-FB76-7521-F0E8CAB49F63}"/>
              </a:ext>
            </a:extLst>
          </p:cNvPr>
          <p:cNvGrpSpPr/>
          <p:nvPr/>
        </p:nvGrpSpPr>
        <p:grpSpPr>
          <a:xfrm>
            <a:off x="4539632" y="842357"/>
            <a:ext cx="1054174" cy="1054174"/>
            <a:chOff x="4539632" y="842357"/>
            <a:chExt cx="1054174" cy="1054174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A27E4299-0642-F338-6A6D-42BF822AA822}"/>
                </a:ext>
              </a:extLst>
            </p:cNvPr>
            <p:cNvGrpSpPr/>
            <p:nvPr/>
          </p:nvGrpSpPr>
          <p:grpSpPr>
            <a:xfrm>
              <a:off x="4539632" y="842357"/>
              <a:ext cx="1054174" cy="1054174"/>
              <a:chOff x="3819277" y="1106661"/>
              <a:chExt cx="1054174" cy="1054174"/>
            </a:xfrm>
          </p:grpSpPr>
          <p:pic>
            <p:nvPicPr>
              <p:cNvPr id="25" name="Graphique 24" descr="Balance de la justice">
                <a:extLst>
                  <a:ext uri="{FF2B5EF4-FFF2-40B4-BE49-F238E27FC236}">
                    <a16:creationId xmlns:a16="http://schemas.microsoft.com/office/drawing/2014/main" id="{EC496F6C-300D-21E8-0F8D-45E52D1F1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819277" y="1106661"/>
                <a:ext cx="1054174" cy="1054174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2F822C-95E7-2824-840C-63D08D4D7E38}"/>
                  </a:ext>
                </a:extLst>
              </p:cNvPr>
              <p:cNvSpPr/>
              <p:nvPr/>
            </p:nvSpPr>
            <p:spPr>
              <a:xfrm>
                <a:off x="3852833" y="1380804"/>
                <a:ext cx="423539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53F43E4-74E9-688B-95F2-4D93942E8316}"/>
                  </a:ext>
                </a:extLst>
              </p:cNvPr>
              <p:cNvSpPr/>
              <p:nvPr/>
            </p:nvSpPr>
            <p:spPr>
              <a:xfrm>
                <a:off x="4427625" y="1380804"/>
                <a:ext cx="423539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7" name="Cylindre 46">
              <a:extLst>
                <a:ext uri="{FF2B5EF4-FFF2-40B4-BE49-F238E27FC236}">
                  <a16:creationId xmlns:a16="http://schemas.microsoft.com/office/drawing/2014/main" id="{54E4C7BF-395D-350E-D820-91C16AC24290}"/>
                </a:ext>
              </a:extLst>
            </p:cNvPr>
            <p:cNvSpPr/>
            <p:nvPr/>
          </p:nvSpPr>
          <p:spPr>
            <a:xfrm>
              <a:off x="4641101" y="1161892"/>
              <a:ext cx="220599" cy="288000"/>
            </a:xfrm>
            <a:prstGeom prst="can">
              <a:avLst>
                <a:gd name="adj" fmla="val 32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Cylindre 47">
              <a:extLst>
                <a:ext uri="{FF2B5EF4-FFF2-40B4-BE49-F238E27FC236}">
                  <a16:creationId xmlns:a16="http://schemas.microsoft.com/office/drawing/2014/main" id="{A1E69888-F903-AE60-94FB-B55A54667632}"/>
                </a:ext>
              </a:extLst>
            </p:cNvPr>
            <p:cNvSpPr/>
            <p:nvPr/>
          </p:nvSpPr>
          <p:spPr>
            <a:xfrm>
              <a:off x="5260869" y="1258897"/>
              <a:ext cx="220599" cy="180000"/>
            </a:xfrm>
            <a:prstGeom prst="can">
              <a:avLst>
                <a:gd name="adj" fmla="val 3260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83F62ABA-79E9-C317-3CF5-64D9F02778F3}"/>
              </a:ext>
            </a:extLst>
          </p:cNvPr>
          <p:cNvGrpSpPr/>
          <p:nvPr/>
        </p:nvGrpSpPr>
        <p:grpSpPr>
          <a:xfrm>
            <a:off x="5636573" y="2877852"/>
            <a:ext cx="1054174" cy="1054174"/>
            <a:chOff x="5636573" y="2877852"/>
            <a:chExt cx="1054174" cy="1054174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46713756-91BA-4788-0233-D9B34DECB3BC}"/>
                </a:ext>
              </a:extLst>
            </p:cNvPr>
            <p:cNvGrpSpPr/>
            <p:nvPr/>
          </p:nvGrpSpPr>
          <p:grpSpPr>
            <a:xfrm>
              <a:off x="5636573" y="2877852"/>
              <a:ext cx="1054174" cy="1054174"/>
              <a:chOff x="3819277" y="1106661"/>
              <a:chExt cx="1054174" cy="1054174"/>
            </a:xfrm>
          </p:grpSpPr>
          <p:pic>
            <p:nvPicPr>
              <p:cNvPr id="35" name="Graphique 34" descr="Balance de la justice">
                <a:extLst>
                  <a:ext uri="{FF2B5EF4-FFF2-40B4-BE49-F238E27FC236}">
                    <a16:creationId xmlns:a16="http://schemas.microsoft.com/office/drawing/2014/main" id="{1E5D7636-B56F-4801-788A-79F17D774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819277" y="1106661"/>
                <a:ext cx="1054174" cy="1054174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47F1F0-EC22-2BE9-BFC8-8763135A2C67}"/>
                  </a:ext>
                </a:extLst>
              </p:cNvPr>
              <p:cNvSpPr/>
              <p:nvPr/>
            </p:nvSpPr>
            <p:spPr>
              <a:xfrm>
                <a:off x="3852833" y="1380804"/>
                <a:ext cx="423539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2341D20-D4C7-6029-1273-7D3B38EBC26C}"/>
                  </a:ext>
                </a:extLst>
              </p:cNvPr>
              <p:cNvSpPr/>
              <p:nvPr/>
            </p:nvSpPr>
            <p:spPr>
              <a:xfrm>
                <a:off x="4427625" y="1380804"/>
                <a:ext cx="423539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92FFB110-8441-A247-0F62-FB7C5314DD80}"/>
                </a:ext>
              </a:extLst>
            </p:cNvPr>
            <p:cNvSpPr/>
            <p:nvPr/>
          </p:nvSpPr>
          <p:spPr>
            <a:xfrm>
              <a:off x="5746455" y="3303246"/>
              <a:ext cx="220599" cy="180000"/>
            </a:xfrm>
            <a:prstGeom prst="can">
              <a:avLst>
                <a:gd name="adj" fmla="val 32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Cylindre 49">
              <a:extLst>
                <a:ext uri="{FF2B5EF4-FFF2-40B4-BE49-F238E27FC236}">
                  <a16:creationId xmlns:a16="http://schemas.microsoft.com/office/drawing/2014/main" id="{8BCD5E45-D379-F54B-0387-53260E9C1D70}"/>
                </a:ext>
              </a:extLst>
            </p:cNvPr>
            <p:cNvSpPr/>
            <p:nvPr/>
          </p:nvSpPr>
          <p:spPr>
            <a:xfrm>
              <a:off x="6366223" y="3198915"/>
              <a:ext cx="220599" cy="288000"/>
            </a:xfrm>
            <a:prstGeom prst="can">
              <a:avLst>
                <a:gd name="adj" fmla="val 3260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4FC27AF-E74E-1534-257F-5E09EA347D34}"/>
              </a:ext>
            </a:extLst>
          </p:cNvPr>
          <p:cNvGrpSpPr/>
          <p:nvPr/>
        </p:nvGrpSpPr>
        <p:grpSpPr>
          <a:xfrm>
            <a:off x="4851164" y="4744722"/>
            <a:ext cx="1054174" cy="1054174"/>
            <a:chOff x="4851164" y="4744722"/>
            <a:chExt cx="1054174" cy="105417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D67B4A5-7F19-B50C-F93C-9EAC86BF7B7F}"/>
                </a:ext>
              </a:extLst>
            </p:cNvPr>
            <p:cNvGrpSpPr/>
            <p:nvPr/>
          </p:nvGrpSpPr>
          <p:grpSpPr>
            <a:xfrm>
              <a:off x="4851164" y="4744722"/>
              <a:ext cx="1054174" cy="1054174"/>
              <a:chOff x="3819277" y="1106661"/>
              <a:chExt cx="1054174" cy="1054174"/>
            </a:xfrm>
          </p:grpSpPr>
          <p:pic>
            <p:nvPicPr>
              <p:cNvPr id="44" name="Graphique 43" descr="Balance de la justice">
                <a:extLst>
                  <a:ext uri="{FF2B5EF4-FFF2-40B4-BE49-F238E27FC236}">
                    <a16:creationId xmlns:a16="http://schemas.microsoft.com/office/drawing/2014/main" id="{72C4C426-1C06-9BA3-E8F8-2018AF305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819277" y="1106661"/>
                <a:ext cx="1054174" cy="1054174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DF72E5A-DFA5-58F1-27EF-28ACB3307AB9}"/>
                  </a:ext>
                </a:extLst>
              </p:cNvPr>
              <p:cNvSpPr/>
              <p:nvPr/>
            </p:nvSpPr>
            <p:spPr>
              <a:xfrm>
                <a:off x="3852833" y="1380804"/>
                <a:ext cx="423539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92A5D32-EA6D-3EF9-3472-885FB5D9FE4E}"/>
                  </a:ext>
                </a:extLst>
              </p:cNvPr>
              <p:cNvSpPr/>
              <p:nvPr/>
            </p:nvSpPr>
            <p:spPr>
              <a:xfrm>
                <a:off x="4427625" y="1380804"/>
                <a:ext cx="423539" cy="324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1" name="Cylindre 50">
              <a:extLst>
                <a:ext uri="{FF2B5EF4-FFF2-40B4-BE49-F238E27FC236}">
                  <a16:creationId xmlns:a16="http://schemas.microsoft.com/office/drawing/2014/main" id="{564EAFF5-74D3-0F26-C96F-108C16D59618}"/>
                </a:ext>
              </a:extLst>
            </p:cNvPr>
            <p:cNvSpPr/>
            <p:nvPr/>
          </p:nvSpPr>
          <p:spPr>
            <a:xfrm>
              <a:off x="4939923" y="5054836"/>
              <a:ext cx="220599" cy="288000"/>
            </a:xfrm>
            <a:prstGeom prst="can">
              <a:avLst>
                <a:gd name="adj" fmla="val 3260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Cylindre 51">
              <a:extLst>
                <a:ext uri="{FF2B5EF4-FFF2-40B4-BE49-F238E27FC236}">
                  <a16:creationId xmlns:a16="http://schemas.microsoft.com/office/drawing/2014/main" id="{32F9A984-6396-958D-B831-865422178DF8}"/>
                </a:ext>
              </a:extLst>
            </p:cNvPr>
            <p:cNvSpPr/>
            <p:nvPr/>
          </p:nvSpPr>
          <p:spPr>
            <a:xfrm>
              <a:off x="5559691" y="5151841"/>
              <a:ext cx="220599" cy="180000"/>
            </a:xfrm>
            <a:prstGeom prst="can">
              <a:avLst>
                <a:gd name="adj" fmla="val 3260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C8B86339-ED81-6EB8-842E-94EEB4E9D2CE}"/>
              </a:ext>
            </a:extLst>
          </p:cNvPr>
          <p:cNvSpPr/>
          <p:nvPr/>
        </p:nvSpPr>
        <p:spPr>
          <a:xfrm rot="1568141">
            <a:off x="5879918" y="2153366"/>
            <a:ext cx="3121520" cy="255485"/>
          </a:xfrm>
          <a:prstGeom prst="rightArrow">
            <a:avLst/>
          </a:prstGeom>
          <a:solidFill>
            <a:srgbClr val="CCFF99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74A57147-D158-46A0-A64A-2F3E7651F0FA}"/>
              </a:ext>
            </a:extLst>
          </p:cNvPr>
          <p:cNvSpPr/>
          <p:nvPr/>
        </p:nvSpPr>
        <p:spPr>
          <a:xfrm rot="20031859" flipV="1">
            <a:off x="5962583" y="4474476"/>
            <a:ext cx="3121520" cy="255485"/>
          </a:xfrm>
          <a:prstGeom prst="rightArrow">
            <a:avLst/>
          </a:prstGeom>
          <a:solidFill>
            <a:srgbClr val="CCFF99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Soundly Voice Designer, Alain 31">
            <a:hlinkClick r:id="" action="ppaction://media"/>
            <a:extLst>
              <a:ext uri="{FF2B5EF4-FFF2-40B4-BE49-F238E27FC236}">
                <a16:creationId xmlns:a16="http://schemas.microsoft.com/office/drawing/2014/main" id="{121C7015-E969-5A7B-BCA7-157D67BA8B7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0106747" y="215534"/>
            <a:ext cx="487363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577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9"/>
    </mc:Choice>
    <mc:Fallback xmlns="">
      <p:transition spd="slow" advTm="12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  <p:bldLst>
      <p:bldP spid="39" grpId="0"/>
      <p:bldP spid="12" grpId="0"/>
      <p:bldP spid="13" grpId="0"/>
      <p:bldP spid="14" grpId="0"/>
      <p:bldP spid="16" grpId="0" animBg="1"/>
      <p:bldP spid="17" grpId="0" animBg="1"/>
      <p:bldP spid="18" grpId="0" animBg="1"/>
      <p:bldP spid="53" grpId="0" animBg="1"/>
      <p:bldP spid="54" grpId="0" animBg="1"/>
    </p:bldLst>
  </p:timing>
  <p:extLst>
    <p:ext uri="{E180D4A7-C9FB-4DFB-919C-405C955672EB}">
      <p14:showEvtLst xmlns:p14="http://schemas.microsoft.com/office/powerpoint/2010/main">
        <p14:playEvt time="691" objId="55"/>
        <p14:stopEvt time="10218" objId="55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7|1.8|1.5|1.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Grand écran</PresentationFormat>
  <Paragraphs>6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4</cp:revision>
  <dcterms:created xsi:type="dcterms:W3CDTF">2023-05-31T05:41:02Z</dcterms:created>
  <dcterms:modified xsi:type="dcterms:W3CDTF">2023-06-06T06:50:09Z</dcterms:modified>
</cp:coreProperties>
</file>