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0" r:id="rId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80" d="100"/>
          <a:sy n="80" d="100"/>
        </p:scale>
        <p:origin x="120" y="672"/>
      </p:cViewPr>
      <p:guideLst/>
    </p:cSldViewPr>
  </p:slideViewPr>
  <p:notesTextViewPr>
    <p:cViewPr>
      <p:scale>
        <a:sx n="1" d="1"/>
        <a:sy n="1" d="1"/>
      </p:scale>
      <p:origin x="0" y="-72"/>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AE1E09-2AF3-4948-9D09-FBA3FDE3AA32}" type="datetimeFigureOut">
              <a:rPr lang="fr-FR" smtClean="0"/>
              <a:t>06/06/2023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F85B76-2EC8-4BA5-BBD8-FBF299F676A8}" type="slidenum">
              <a:rPr lang="fr-FR" smtClean="0"/>
              <a:t>‹N°›</a:t>
            </a:fld>
            <a:endParaRPr lang="fr-FR"/>
          </a:p>
        </p:txBody>
      </p:sp>
    </p:spTree>
    <p:extLst>
      <p:ext uri="{BB962C8B-B14F-4D97-AF65-F5344CB8AC3E}">
        <p14:creationId xmlns:p14="http://schemas.microsoft.com/office/powerpoint/2010/main" val="4097474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t>Ce document de référence permet d'évaluer et de retenir, ou non, les futures opportunités d'évolution du portefeuille des projets S.I.. Comme toutes les couches sont concernées, ceci inclut les évolutions matérielles, logicielles, fonctionnelles et métier.</a:t>
            </a:r>
          </a:p>
          <a:p>
            <a:endParaRPr lang="fr-FR" dirty="0"/>
          </a:p>
        </p:txBody>
      </p:sp>
      <p:sp>
        <p:nvSpPr>
          <p:cNvPr id="4" name="Espace réservé du numéro de diapositive 3"/>
          <p:cNvSpPr>
            <a:spLocks noGrp="1"/>
          </p:cNvSpPr>
          <p:nvPr>
            <p:ph type="sldNum" sz="quarter" idx="5"/>
          </p:nvPr>
        </p:nvSpPr>
        <p:spPr/>
        <p:txBody>
          <a:bodyPr/>
          <a:lstStyle/>
          <a:p>
            <a:fld id="{82F85B76-2EC8-4BA5-BBD8-FBF299F676A8}" type="slidenum">
              <a:rPr lang="fr-FR" smtClean="0"/>
              <a:t>1</a:t>
            </a:fld>
            <a:endParaRPr lang="fr-FR"/>
          </a:p>
        </p:txBody>
      </p:sp>
    </p:spTree>
    <p:extLst>
      <p:ext uri="{BB962C8B-B14F-4D97-AF65-F5344CB8AC3E}">
        <p14:creationId xmlns:p14="http://schemas.microsoft.com/office/powerpoint/2010/main" val="868763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113146-0BA2-760B-3142-FBF4B3502C6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2BD8DA2-7C7D-159F-62A2-BE25D34F8A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74BB5DF-36DF-5D20-BD37-A4A97A8429E5}"/>
              </a:ext>
            </a:extLst>
          </p:cNvPr>
          <p:cNvSpPr>
            <a:spLocks noGrp="1"/>
          </p:cNvSpPr>
          <p:nvPr>
            <p:ph type="dt" sz="half" idx="10"/>
          </p:nvPr>
        </p:nvSpPr>
        <p:spPr/>
        <p:txBody>
          <a:bodyPr/>
          <a:lstStyle/>
          <a:p>
            <a:fld id="{1A30D587-8AB3-4C46-AFC8-EFFDC7310A24}" type="datetimeFigureOut">
              <a:rPr lang="fr-FR" smtClean="0"/>
              <a:t>06/06/2023</a:t>
            </a:fld>
            <a:endParaRPr lang="fr-FR"/>
          </a:p>
        </p:txBody>
      </p:sp>
      <p:sp>
        <p:nvSpPr>
          <p:cNvPr id="5" name="Espace réservé du pied de page 4">
            <a:extLst>
              <a:ext uri="{FF2B5EF4-FFF2-40B4-BE49-F238E27FC236}">
                <a16:creationId xmlns:a16="http://schemas.microsoft.com/office/drawing/2014/main" id="{9E9067DD-C00F-EF1A-853F-C86D20BDF17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6B222A0-020D-9F7B-A9B1-908830B89837}"/>
              </a:ext>
            </a:extLst>
          </p:cNvPr>
          <p:cNvSpPr>
            <a:spLocks noGrp="1"/>
          </p:cNvSpPr>
          <p:nvPr>
            <p:ph type="sldNum" sz="quarter" idx="12"/>
          </p:nvPr>
        </p:nvSpPr>
        <p:spPr/>
        <p:txBody>
          <a:bodyPr/>
          <a:lstStyle/>
          <a:p>
            <a:fld id="{B72CBB9C-3FD6-4155-8BA3-600DAA88BEE9}" type="slidenum">
              <a:rPr lang="fr-FR" smtClean="0"/>
              <a:t>‹N°›</a:t>
            </a:fld>
            <a:endParaRPr lang="fr-FR"/>
          </a:p>
        </p:txBody>
      </p:sp>
    </p:spTree>
    <p:extLst>
      <p:ext uri="{BB962C8B-B14F-4D97-AF65-F5344CB8AC3E}">
        <p14:creationId xmlns:p14="http://schemas.microsoft.com/office/powerpoint/2010/main" val="1527199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4707D6-330A-221A-CA21-138546B7BDAD}"/>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CD345BB-9B65-7CA1-2A45-87883C7FEA6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09EE43C-7754-EB56-AD81-3DC29B69666F}"/>
              </a:ext>
            </a:extLst>
          </p:cNvPr>
          <p:cNvSpPr>
            <a:spLocks noGrp="1"/>
          </p:cNvSpPr>
          <p:nvPr>
            <p:ph type="dt" sz="half" idx="10"/>
          </p:nvPr>
        </p:nvSpPr>
        <p:spPr/>
        <p:txBody>
          <a:bodyPr/>
          <a:lstStyle/>
          <a:p>
            <a:fld id="{1A30D587-8AB3-4C46-AFC8-EFFDC7310A24}" type="datetimeFigureOut">
              <a:rPr lang="fr-FR" smtClean="0"/>
              <a:t>06/06/2023</a:t>
            </a:fld>
            <a:endParaRPr lang="fr-FR"/>
          </a:p>
        </p:txBody>
      </p:sp>
      <p:sp>
        <p:nvSpPr>
          <p:cNvPr id="5" name="Espace réservé du pied de page 4">
            <a:extLst>
              <a:ext uri="{FF2B5EF4-FFF2-40B4-BE49-F238E27FC236}">
                <a16:creationId xmlns:a16="http://schemas.microsoft.com/office/drawing/2014/main" id="{5B7D75A5-915A-EB92-15E2-AB3140D1882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A11F753-4B7F-F37C-F720-BD161F86025F}"/>
              </a:ext>
            </a:extLst>
          </p:cNvPr>
          <p:cNvSpPr>
            <a:spLocks noGrp="1"/>
          </p:cNvSpPr>
          <p:nvPr>
            <p:ph type="sldNum" sz="quarter" idx="12"/>
          </p:nvPr>
        </p:nvSpPr>
        <p:spPr/>
        <p:txBody>
          <a:bodyPr/>
          <a:lstStyle/>
          <a:p>
            <a:fld id="{B72CBB9C-3FD6-4155-8BA3-600DAA88BEE9}" type="slidenum">
              <a:rPr lang="fr-FR" smtClean="0"/>
              <a:t>‹N°›</a:t>
            </a:fld>
            <a:endParaRPr lang="fr-FR"/>
          </a:p>
        </p:txBody>
      </p:sp>
    </p:spTree>
    <p:extLst>
      <p:ext uri="{BB962C8B-B14F-4D97-AF65-F5344CB8AC3E}">
        <p14:creationId xmlns:p14="http://schemas.microsoft.com/office/powerpoint/2010/main" val="1327387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234FADCD-DBF0-C747-3C2E-DA1E03260D0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DE21A4F-D564-9196-131C-75D337A1C063}"/>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B4A76AC-B936-BEA6-C73E-91DB655A2A0F}"/>
              </a:ext>
            </a:extLst>
          </p:cNvPr>
          <p:cNvSpPr>
            <a:spLocks noGrp="1"/>
          </p:cNvSpPr>
          <p:nvPr>
            <p:ph type="dt" sz="half" idx="10"/>
          </p:nvPr>
        </p:nvSpPr>
        <p:spPr/>
        <p:txBody>
          <a:bodyPr/>
          <a:lstStyle/>
          <a:p>
            <a:fld id="{1A30D587-8AB3-4C46-AFC8-EFFDC7310A24}" type="datetimeFigureOut">
              <a:rPr lang="fr-FR" smtClean="0"/>
              <a:t>06/06/2023</a:t>
            </a:fld>
            <a:endParaRPr lang="fr-FR"/>
          </a:p>
        </p:txBody>
      </p:sp>
      <p:sp>
        <p:nvSpPr>
          <p:cNvPr id="5" name="Espace réservé du pied de page 4">
            <a:extLst>
              <a:ext uri="{FF2B5EF4-FFF2-40B4-BE49-F238E27FC236}">
                <a16:creationId xmlns:a16="http://schemas.microsoft.com/office/drawing/2014/main" id="{591F1AAF-0DD4-B7F2-6BE5-44F24E21D35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C51F3D-5608-96E8-342C-55EFB83E5166}"/>
              </a:ext>
            </a:extLst>
          </p:cNvPr>
          <p:cNvSpPr>
            <a:spLocks noGrp="1"/>
          </p:cNvSpPr>
          <p:nvPr>
            <p:ph type="sldNum" sz="quarter" idx="12"/>
          </p:nvPr>
        </p:nvSpPr>
        <p:spPr/>
        <p:txBody>
          <a:bodyPr/>
          <a:lstStyle/>
          <a:p>
            <a:fld id="{B72CBB9C-3FD6-4155-8BA3-600DAA88BEE9}" type="slidenum">
              <a:rPr lang="fr-FR" smtClean="0"/>
              <a:t>‹N°›</a:t>
            </a:fld>
            <a:endParaRPr lang="fr-FR"/>
          </a:p>
        </p:txBody>
      </p:sp>
    </p:spTree>
    <p:extLst>
      <p:ext uri="{BB962C8B-B14F-4D97-AF65-F5344CB8AC3E}">
        <p14:creationId xmlns:p14="http://schemas.microsoft.com/office/powerpoint/2010/main" val="3142290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689D78-332D-A38D-E2B8-B288E4B1816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31640F5-834F-46C0-7F3F-B541E748E1F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BAA6D7C-3059-DADF-2940-9ED8BC36B629}"/>
              </a:ext>
            </a:extLst>
          </p:cNvPr>
          <p:cNvSpPr>
            <a:spLocks noGrp="1"/>
          </p:cNvSpPr>
          <p:nvPr>
            <p:ph type="dt" sz="half" idx="10"/>
          </p:nvPr>
        </p:nvSpPr>
        <p:spPr/>
        <p:txBody>
          <a:bodyPr/>
          <a:lstStyle/>
          <a:p>
            <a:fld id="{1A30D587-8AB3-4C46-AFC8-EFFDC7310A24}" type="datetimeFigureOut">
              <a:rPr lang="fr-FR" smtClean="0"/>
              <a:t>06/06/2023</a:t>
            </a:fld>
            <a:endParaRPr lang="fr-FR"/>
          </a:p>
        </p:txBody>
      </p:sp>
      <p:sp>
        <p:nvSpPr>
          <p:cNvPr id="5" name="Espace réservé du pied de page 4">
            <a:extLst>
              <a:ext uri="{FF2B5EF4-FFF2-40B4-BE49-F238E27FC236}">
                <a16:creationId xmlns:a16="http://schemas.microsoft.com/office/drawing/2014/main" id="{3CB4C278-68F3-8DDF-9125-F637A3A3192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E71B521-66CD-79B3-DC46-8A70368C7D83}"/>
              </a:ext>
            </a:extLst>
          </p:cNvPr>
          <p:cNvSpPr>
            <a:spLocks noGrp="1"/>
          </p:cNvSpPr>
          <p:nvPr>
            <p:ph type="sldNum" sz="quarter" idx="12"/>
          </p:nvPr>
        </p:nvSpPr>
        <p:spPr/>
        <p:txBody>
          <a:bodyPr/>
          <a:lstStyle/>
          <a:p>
            <a:fld id="{B72CBB9C-3FD6-4155-8BA3-600DAA88BEE9}" type="slidenum">
              <a:rPr lang="fr-FR" smtClean="0"/>
              <a:t>‹N°›</a:t>
            </a:fld>
            <a:endParaRPr lang="fr-FR"/>
          </a:p>
        </p:txBody>
      </p:sp>
    </p:spTree>
    <p:extLst>
      <p:ext uri="{BB962C8B-B14F-4D97-AF65-F5344CB8AC3E}">
        <p14:creationId xmlns:p14="http://schemas.microsoft.com/office/powerpoint/2010/main" val="1940772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BC97A8-95A4-7B24-AC3B-C6E6801C61A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CA009ADE-8555-21B1-881C-5D61BB50D8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E78B119-6925-9764-811E-90F0ABF4AF12}"/>
              </a:ext>
            </a:extLst>
          </p:cNvPr>
          <p:cNvSpPr>
            <a:spLocks noGrp="1"/>
          </p:cNvSpPr>
          <p:nvPr>
            <p:ph type="dt" sz="half" idx="10"/>
          </p:nvPr>
        </p:nvSpPr>
        <p:spPr/>
        <p:txBody>
          <a:bodyPr/>
          <a:lstStyle/>
          <a:p>
            <a:fld id="{1A30D587-8AB3-4C46-AFC8-EFFDC7310A24}" type="datetimeFigureOut">
              <a:rPr lang="fr-FR" smtClean="0"/>
              <a:t>06/06/2023</a:t>
            </a:fld>
            <a:endParaRPr lang="fr-FR"/>
          </a:p>
        </p:txBody>
      </p:sp>
      <p:sp>
        <p:nvSpPr>
          <p:cNvPr id="5" name="Espace réservé du pied de page 4">
            <a:extLst>
              <a:ext uri="{FF2B5EF4-FFF2-40B4-BE49-F238E27FC236}">
                <a16:creationId xmlns:a16="http://schemas.microsoft.com/office/drawing/2014/main" id="{FF1BE11D-74DC-CAF1-12D2-5D794EB0E6B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D8C931A-A7BD-6875-DFFB-8EF1D78FCF4F}"/>
              </a:ext>
            </a:extLst>
          </p:cNvPr>
          <p:cNvSpPr>
            <a:spLocks noGrp="1"/>
          </p:cNvSpPr>
          <p:nvPr>
            <p:ph type="sldNum" sz="quarter" idx="12"/>
          </p:nvPr>
        </p:nvSpPr>
        <p:spPr/>
        <p:txBody>
          <a:bodyPr/>
          <a:lstStyle/>
          <a:p>
            <a:fld id="{B72CBB9C-3FD6-4155-8BA3-600DAA88BEE9}" type="slidenum">
              <a:rPr lang="fr-FR" smtClean="0"/>
              <a:t>‹N°›</a:t>
            </a:fld>
            <a:endParaRPr lang="fr-FR"/>
          </a:p>
        </p:txBody>
      </p:sp>
    </p:spTree>
    <p:extLst>
      <p:ext uri="{BB962C8B-B14F-4D97-AF65-F5344CB8AC3E}">
        <p14:creationId xmlns:p14="http://schemas.microsoft.com/office/powerpoint/2010/main" val="3480029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C81A25-EF1A-50D2-591B-F4483269B7F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8D9EDCF-D5B9-AD1A-C42F-48FF888BA0E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370AE2E-B1A4-8E0C-928A-A197193621E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BA4A220-CEC0-10E1-6C2D-C25773E39CA1}"/>
              </a:ext>
            </a:extLst>
          </p:cNvPr>
          <p:cNvSpPr>
            <a:spLocks noGrp="1"/>
          </p:cNvSpPr>
          <p:nvPr>
            <p:ph type="dt" sz="half" idx="10"/>
          </p:nvPr>
        </p:nvSpPr>
        <p:spPr/>
        <p:txBody>
          <a:bodyPr/>
          <a:lstStyle/>
          <a:p>
            <a:fld id="{1A30D587-8AB3-4C46-AFC8-EFFDC7310A24}" type="datetimeFigureOut">
              <a:rPr lang="fr-FR" smtClean="0"/>
              <a:t>06/06/2023</a:t>
            </a:fld>
            <a:endParaRPr lang="fr-FR"/>
          </a:p>
        </p:txBody>
      </p:sp>
      <p:sp>
        <p:nvSpPr>
          <p:cNvPr id="6" name="Espace réservé du pied de page 5">
            <a:extLst>
              <a:ext uri="{FF2B5EF4-FFF2-40B4-BE49-F238E27FC236}">
                <a16:creationId xmlns:a16="http://schemas.microsoft.com/office/drawing/2014/main" id="{217E9EE9-A59F-CB57-66E9-DFC3335A2FC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D08715E-2B8C-A46B-E6EC-5182CDCE7E64}"/>
              </a:ext>
            </a:extLst>
          </p:cNvPr>
          <p:cNvSpPr>
            <a:spLocks noGrp="1"/>
          </p:cNvSpPr>
          <p:nvPr>
            <p:ph type="sldNum" sz="quarter" idx="12"/>
          </p:nvPr>
        </p:nvSpPr>
        <p:spPr/>
        <p:txBody>
          <a:bodyPr/>
          <a:lstStyle/>
          <a:p>
            <a:fld id="{B72CBB9C-3FD6-4155-8BA3-600DAA88BEE9}" type="slidenum">
              <a:rPr lang="fr-FR" smtClean="0"/>
              <a:t>‹N°›</a:t>
            </a:fld>
            <a:endParaRPr lang="fr-FR"/>
          </a:p>
        </p:txBody>
      </p:sp>
    </p:spTree>
    <p:extLst>
      <p:ext uri="{BB962C8B-B14F-4D97-AF65-F5344CB8AC3E}">
        <p14:creationId xmlns:p14="http://schemas.microsoft.com/office/powerpoint/2010/main" val="2335378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B6AC0B-2959-BA09-DD24-422DC524B6C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ECC57EB-D112-D185-F769-7D43667042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06AC4D7-A8BB-39C4-A702-FB48B7489D1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56F1412-C8E8-EA33-0327-154A6B61C3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108DA69-CEDA-D85F-3726-5428802E9A1D}"/>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5F1D74F-2151-9A57-FD44-508BEBDD6F03}"/>
              </a:ext>
            </a:extLst>
          </p:cNvPr>
          <p:cNvSpPr>
            <a:spLocks noGrp="1"/>
          </p:cNvSpPr>
          <p:nvPr>
            <p:ph type="dt" sz="half" idx="10"/>
          </p:nvPr>
        </p:nvSpPr>
        <p:spPr/>
        <p:txBody>
          <a:bodyPr/>
          <a:lstStyle/>
          <a:p>
            <a:fld id="{1A30D587-8AB3-4C46-AFC8-EFFDC7310A24}" type="datetimeFigureOut">
              <a:rPr lang="fr-FR" smtClean="0"/>
              <a:t>06/06/2023</a:t>
            </a:fld>
            <a:endParaRPr lang="fr-FR"/>
          </a:p>
        </p:txBody>
      </p:sp>
      <p:sp>
        <p:nvSpPr>
          <p:cNvPr id="8" name="Espace réservé du pied de page 7">
            <a:extLst>
              <a:ext uri="{FF2B5EF4-FFF2-40B4-BE49-F238E27FC236}">
                <a16:creationId xmlns:a16="http://schemas.microsoft.com/office/drawing/2014/main" id="{1D090FC1-8FC9-53A0-74AF-62BB465709D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BA077B4B-1DC2-A0A1-E7DA-C19AEA9610DA}"/>
              </a:ext>
            </a:extLst>
          </p:cNvPr>
          <p:cNvSpPr>
            <a:spLocks noGrp="1"/>
          </p:cNvSpPr>
          <p:nvPr>
            <p:ph type="sldNum" sz="quarter" idx="12"/>
          </p:nvPr>
        </p:nvSpPr>
        <p:spPr/>
        <p:txBody>
          <a:bodyPr/>
          <a:lstStyle/>
          <a:p>
            <a:fld id="{B72CBB9C-3FD6-4155-8BA3-600DAA88BEE9}" type="slidenum">
              <a:rPr lang="fr-FR" smtClean="0"/>
              <a:t>‹N°›</a:t>
            </a:fld>
            <a:endParaRPr lang="fr-FR"/>
          </a:p>
        </p:txBody>
      </p:sp>
    </p:spTree>
    <p:extLst>
      <p:ext uri="{BB962C8B-B14F-4D97-AF65-F5344CB8AC3E}">
        <p14:creationId xmlns:p14="http://schemas.microsoft.com/office/powerpoint/2010/main" val="3479880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73B809-FF0C-C850-20A7-514E0050274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E5E6D19-C631-F838-E13A-8BE571BB51C6}"/>
              </a:ext>
            </a:extLst>
          </p:cNvPr>
          <p:cNvSpPr>
            <a:spLocks noGrp="1"/>
          </p:cNvSpPr>
          <p:nvPr>
            <p:ph type="dt" sz="half" idx="10"/>
          </p:nvPr>
        </p:nvSpPr>
        <p:spPr/>
        <p:txBody>
          <a:bodyPr/>
          <a:lstStyle/>
          <a:p>
            <a:fld id="{1A30D587-8AB3-4C46-AFC8-EFFDC7310A24}" type="datetimeFigureOut">
              <a:rPr lang="fr-FR" smtClean="0"/>
              <a:t>06/06/2023</a:t>
            </a:fld>
            <a:endParaRPr lang="fr-FR"/>
          </a:p>
        </p:txBody>
      </p:sp>
      <p:sp>
        <p:nvSpPr>
          <p:cNvPr id="4" name="Espace réservé du pied de page 3">
            <a:extLst>
              <a:ext uri="{FF2B5EF4-FFF2-40B4-BE49-F238E27FC236}">
                <a16:creationId xmlns:a16="http://schemas.microsoft.com/office/drawing/2014/main" id="{1FAAEC31-7E22-292E-BDF9-85DAA0207B3A}"/>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0CB82E7-A14C-D67E-9D16-5124338A380A}"/>
              </a:ext>
            </a:extLst>
          </p:cNvPr>
          <p:cNvSpPr>
            <a:spLocks noGrp="1"/>
          </p:cNvSpPr>
          <p:nvPr>
            <p:ph type="sldNum" sz="quarter" idx="12"/>
          </p:nvPr>
        </p:nvSpPr>
        <p:spPr/>
        <p:txBody>
          <a:bodyPr/>
          <a:lstStyle/>
          <a:p>
            <a:fld id="{B72CBB9C-3FD6-4155-8BA3-600DAA88BEE9}" type="slidenum">
              <a:rPr lang="fr-FR" smtClean="0"/>
              <a:t>‹N°›</a:t>
            </a:fld>
            <a:endParaRPr lang="fr-FR"/>
          </a:p>
        </p:txBody>
      </p:sp>
    </p:spTree>
    <p:extLst>
      <p:ext uri="{BB962C8B-B14F-4D97-AF65-F5344CB8AC3E}">
        <p14:creationId xmlns:p14="http://schemas.microsoft.com/office/powerpoint/2010/main" val="2012349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71074E7-5D5E-36D3-6CDC-751E4D519C14}"/>
              </a:ext>
            </a:extLst>
          </p:cNvPr>
          <p:cNvSpPr>
            <a:spLocks noGrp="1"/>
          </p:cNvSpPr>
          <p:nvPr>
            <p:ph type="dt" sz="half" idx="10"/>
          </p:nvPr>
        </p:nvSpPr>
        <p:spPr/>
        <p:txBody>
          <a:bodyPr/>
          <a:lstStyle/>
          <a:p>
            <a:fld id="{1A30D587-8AB3-4C46-AFC8-EFFDC7310A24}" type="datetimeFigureOut">
              <a:rPr lang="fr-FR" smtClean="0"/>
              <a:t>06/06/2023</a:t>
            </a:fld>
            <a:endParaRPr lang="fr-FR"/>
          </a:p>
        </p:txBody>
      </p:sp>
      <p:sp>
        <p:nvSpPr>
          <p:cNvPr id="3" name="Espace réservé du pied de page 2">
            <a:extLst>
              <a:ext uri="{FF2B5EF4-FFF2-40B4-BE49-F238E27FC236}">
                <a16:creationId xmlns:a16="http://schemas.microsoft.com/office/drawing/2014/main" id="{2267AA06-88E2-933B-8229-B87E98AF36F5}"/>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6E22DC3-C915-2675-396E-B1A0E322672A}"/>
              </a:ext>
            </a:extLst>
          </p:cNvPr>
          <p:cNvSpPr>
            <a:spLocks noGrp="1"/>
          </p:cNvSpPr>
          <p:nvPr>
            <p:ph type="sldNum" sz="quarter" idx="12"/>
          </p:nvPr>
        </p:nvSpPr>
        <p:spPr/>
        <p:txBody>
          <a:bodyPr/>
          <a:lstStyle/>
          <a:p>
            <a:fld id="{B72CBB9C-3FD6-4155-8BA3-600DAA88BEE9}" type="slidenum">
              <a:rPr lang="fr-FR" smtClean="0"/>
              <a:t>‹N°›</a:t>
            </a:fld>
            <a:endParaRPr lang="fr-FR"/>
          </a:p>
        </p:txBody>
      </p:sp>
    </p:spTree>
    <p:extLst>
      <p:ext uri="{BB962C8B-B14F-4D97-AF65-F5344CB8AC3E}">
        <p14:creationId xmlns:p14="http://schemas.microsoft.com/office/powerpoint/2010/main" val="337774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2C6B30-DDC1-B912-CDFA-F0892EEEFE4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DD6CB13-A1D5-D91E-C9F1-75C7A3CA5A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DFEF7C4-8CDC-8E80-8B82-5D850ABF7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07017E8-68E6-E87F-7524-BAA1E11D33FC}"/>
              </a:ext>
            </a:extLst>
          </p:cNvPr>
          <p:cNvSpPr>
            <a:spLocks noGrp="1"/>
          </p:cNvSpPr>
          <p:nvPr>
            <p:ph type="dt" sz="half" idx="10"/>
          </p:nvPr>
        </p:nvSpPr>
        <p:spPr/>
        <p:txBody>
          <a:bodyPr/>
          <a:lstStyle/>
          <a:p>
            <a:fld id="{1A30D587-8AB3-4C46-AFC8-EFFDC7310A24}" type="datetimeFigureOut">
              <a:rPr lang="fr-FR" smtClean="0"/>
              <a:t>06/06/2023</a:t>
            </a:fld>
            <a:endParaRPr lang="fr-FR"/>
          </a:p>
        </p:txBody>
      </p:sp>
      <p:sp>
        <p:nvSpPr>
          <p:cNvPr id="6" name="Espace réservé du pied de page 5">
            <a:extLst>
              <a:ext uri="{FF2B5EF4-FFF2-40B4-BE49-F238E27FC236}">
                <a16:creationId xmlns:a16="http://schemas.microsoft.com/office/drawing/2014/main" id="{9583741C-66AC-DB07-A52B-AEAFD2A8970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D238857-0E46-A982-883C-D34099CD8242}"/>
              </a:ext>
            </a:extLst>
          </p:cNvPr>
          <p:cNvSpPr>
            <a:spLocks noGrp="1"/>
          </p:cNvSpPr>
          <p:nvPr>
            <p:ph type="sldNum" sz="quarter" idx="12"/>
          </p:nvPr>
        </p:nvSpPr>
        <p:spPr/>
        <p:txBody>
          <a:bodyPr/>
          <a:lstStyle/>
          <a:p>
            <a:fld id="{B72CBB9C-3FD6-4155-8BA3-600DAA88BEE9}" type="slidenum">
              <a:rPr lang="fr-FR" smtClean="0"/>
              <a:t>‹N°›</a:t>
            </a:fld>
            <a:endParaRPr lang="fr-FR"/>
          </a:p>
        </p:txBody>
      </p:sp>
    </p:spTree>
    <p:extLst>
      <p:ext uri="{BB962C8B-B14F-4D97-AF65-F5344CB8AC3E}">
        <p14:creationId xmlns:p14="http://schemas.microsoft.com/office/powerpoint/2010/main" val="4241454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B068D8-24F0-6423-DEAF-3457C26E3EE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7AC9EDA-2D76-696D-5969-F6641EC691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3EEA621-9603-BAB5-3151-4950ECAEF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706CAA4-9875-5957-599F-6F2AD77EAFBE}"/>
              </a:ext>
            </a:extLst>
          </p:cNvPr>
          <p:cNvSpPr>
            <a:spLocks noGrp="1"/>
          </p:cNvSpPr>
          <p:nvPr>
            <p:ph type="dt" sz="half" idx="10"/>
          </p:nvPr>
        </p:nvSpPr>
        <p:spPr/>
        <p:txBody>
          <a:bodyPr/>
          <a:lstStyle/>
          <a:p>
            <a:fld id="{1A30D587-8AB3-4C46-AFC8-EFFDC7310A24}" type="datetimeFigureOut">
              <a:rPr lang="fr-FR" smtClean="0"/>
              <a:t>06/06/2023</a:t>
            </a:fld>
            <a:endParaRPr lang="fr-FR"/>
          </a:p>
        </p:txBody>
      </p:sp>
      <p:sp>
        <p:nvSpPr>
          <p:cNvPr id="6" name="Espace réservé du pied de page 5">
            <a:extLst>
              <a:ext uri="{FF2B5EF4-FFF2-40B4-BE49-F238E27FC236}">
                <a16:creationId xmlns:a16="http://schemas.microsoft.com/office/drawing/2014/main" id="{43487A37-151D-31AF-3613-BE1AD2B14F4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4F7CAE3-BB2D-94D9-07B2-1A64EE81F411}"/>
              </a:ext>
            </a:extLst>
          </p:cNvPr>
          <p:cNvSpPr>
            <a:spLocks noGrp="1"/>
          </p:cNvSpPr>
          <p:nvPr>
            <p:ph type="sldNum" sz="quarter" idx="12"/>
          </p:nvPr>
        </p:nvSpPr>
        <p:spPr/>
        <p:txBody>
          <a:bodyPr/>
          <a:lstStyle/>
          <a:p>
            <a:fld id="{B72CBB9C-3FD6-4155-8BA3-600DAA88BEE9}" type="slidenum">
              <a:rPr lang="fr-FR" smtClean="0"/>
              <a:t>‹N°›</a:t>
            </a:fld>
            <a:endParaRPr lang="fr-FR"/>
          </a:p>
        </p:txBody>
      </p:sp>
    </p:spTree>
    <p:extLst>
      <p:ext uri="{BB962C8B-B14F-4D97-AF65-F5344CB8AC3E}">
        <p14:creationId xmlns:p14="http://schemas.microsoft.com/office/powerpoint/2010/main" val="2178921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B2776A8-EF60-A885-49D6-1A805316E8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E182B81-6B0C-15D7-D03E-AC53056748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092AD13-06E3-E12C-5FBC-2A767866CF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30D587-8AB3-4C46-AFC8-EFFDC7310A24}" type="datetimeFigureOut">
              <a:rPr lang="fr-FR" smtClean="0"/>
              <a:t>06/06/2023</a:t>
            </a:fld>
            <a:endParaRPr lang="fr-FR"/>
          </a:p>
        </p:txBody>
      </p:sp>
      <p:sp>
        <p:nvSpPr>
          <p:cNvPr id="5" name="Espace réservé du pied de page 4">
            <a:extLst>
              <a:ext uri="{FF2B5EF4-FFF2-40B4-BE49-F238E27FC236}">
                <a16:creationId xmlns:a16="http://schemas.microsoft.com/office/drawing/2014/main" id="{B0090F80-5ACA-E22F-88F4-D18DCF9CEE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E60643B-DC10-564B-E18D-EB152A7326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2CBB9C-3FD6-4155-8BA3-600DAA88BEE9}" type="slidenum">
              <a:rPr lang="fr-FR" smtClean="0"/>
              <a:t>‹N°›</a:t>
            </a:fld>
            <a:endParaRPr lang="fr-FR"/>
          </a:p>
        </p:txBody>
      </p:sp>
    </p:spTree>
    <p:extLst>
      <p:ext uri="{BB962C8B-B14F-4D97-AF65-F5344CB8AC3E}">
        <p14:creationId xmlns:p14="http://schemas.microsoft.com/office/powerpoint/2010/main" val="1069875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audio" Target="../media/media1.wav"/><Relationship Id="rId7" Type="http://schemas.openxmlformats.org/officeDocument/2006/relationships/image" Target="../media/image2.svg"/><Relationship Id="rId12" Type="http://schemas.openxmlformats.org/officeDocument/2006/relationships/image" Target="../media/image7.png"/><Relationship Id="rId2" Type="http://schemas.microsoft.com/office/2007/relationships/media" Target="../media/media1.wav"/><Relationship Id="rId1" Type="http://schemas.openxmlformats.org/officeDocument/2006/relationships/tags" Target="../tags/tag1.xml"/><Relationship Id="rId6" Type="http://schemas.openxmlformats.org/officeDocument/2006/relationships/image" Target="../media/image1.png"/><Relationship Id="rId11" Type="http://schemas.openxmlformats.org/officeDocument/2006/relationships/image" Target="../media/image6.svg"/><Relationship Id="rId5" Type="http://schemas.openxmlformats.org/officeDocument/2006/relationships/notesSlide" Target="../notesSlides/notesSlide1.xml"/><Relationship Id="rId15" Type="http://schemas.openxmlformats.org/officeDocument/2006/relationships/image" Target="../media/image10.png"/><Relationship Id="rId10" Type="http://schemas.openxmlformats.org/officeDocument/2006/relationships/image" Target="../media/image5.png"/><Relationship Id="rId4" Type="http://schemas.openxmlformats.org/officeDocument/2006/relationships/slideLayout" Target="../slideLayouts/slideLayout1.xml"/><Relationship Id="rId9" Type="http://schemas.openxmlformats.org/officeDocument/2006/relationships/image" Target="../media/image4.sv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raphique 21" descr="Dossier ouvert">
            <a:extLst>
              <a:ext uri="{FF2B5EF4-FFF2-40B4-BE49-F238E27FC236}">
                <a16:creationId xmlns:a16="http://schemas.microsoft.com/office/drawing/2014/main" id="{BDAB86D7-A1ED-53DB-EFEE-81679F0B88E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764507" y="2491989"/>
            <a:ext cx="1449320" cy="1449320"/>
          </a:xfrm>
          <a:prstGeom prst="rect">
            <a:avLst/>
          </a:prstGeom>
        </p:spPr>
      </p:pic>
      <p:grpSp>
        <p:nvGrpSpPr>
          <p:cNvPr id="2" name="Groupe 1">
            <a:extLst>
              <a:ext uri="{FF2B5EF4-FFF2-40B4-BE49-F238E27FC236}">
                <a16:creationId xmlns:a16="http://schemas.microsoft.com/office/drawing/2014/main" id="{CD00DC99-ABD5-6C11-64EE-4C32F18A89E8}"/>
              </a:ext>
            </a:extLst>
          </p:cNvPr>
          <p:cNvGrpSpPr/>
          <p:nvPr/>
        </p:nvGrpSpPr>
        <p:grpSpPr>
          <a:xfrm>
            <a:off x="5603676" y="1575379"/>
            <a:ext cx="1244365" cy="1060994"/>
            <a:chOff x="6120803" y="1924149"/>
            <a:chExt cx="1166354" cy="805081"/>
          </a:xfrm>
        </p:grpSpPr>
        <p:pic>
          <p:nvPicPr>
            <p:cNvPr id="20" name="Graphique 19" descr="Ampoule et engrenage">
              <a:extLst>
                <a:ext uri="{FF2B5EF4-FFF2-40B4-BE49-F238E27FC236}">
                  <a16:creationId xmlns:a16="http://schemas.microsoft.com/office/drawing/2014/main" id="{FA21BD20-8AC4-9DEC-07F6-5069BB9E2B3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46962" y="1924149"/>
              <a:ext cx="640195" cy="640195"/>
            </a:xfrm>
            <a:prstGeom prst="rect">
              <a:avLst/>
            </a:prstGeom>
          </p:spPr>
        </p:pic>
        <p:sp>
          <p:nvSpPr>
            <p:cNvPr id="34" name="Flèche : angle droit à deux pointes 33">
              <a:extLst>
                <a:ext uri="{FF2B5EF4-FFF2-40B4-BE49-F238E27FC236}">
                  <a16:creationId xmlns:a16="http://schemas.microsoft.com/office/drawing/2014/main" id="{44125327-D520-A431-28FD-B1ED691A2FA5}"/>
                </a:ext>
              </a:extLst>
            </p:cNvPr>
            <p:cNvSpPr/>
            <p:nvPr/>
          </p:nvSpPr>
          <p:spPr>
            <a:xfrm rot="10800000">
              <a:off x="6120803" y="2244247"/>
              <a:ext cx="526159" cy="484983"/>
            </a:xfrm>
            <a:prstGeom prst="leftUpArrow">
              <a:avLst>
                <a:gd name="adj1" fmla="val 14638"/>
                <a:gd name="adj2" fmla="val 20337"/>
                <a:gd name="adj3" fmla="val 27072"/>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grpSp>
      <p:sp>
        <p:nvSpPr>
          <p:cNvPr id="40" name="Rectangle 39">
            <a:extLst>
              <a:ext uri="{FF2B5EF4-FFF2-40B4-BE49-F238E27FC236}">
                <a16:creationId xmlns:a16="http://schemas.microsoft.com/office/drawing/2014/main" id="{BF128ADF-D0AD-010A-FBB9-E305E771AEC7}"/>
              </a:ext>
            </a:extLst>
          </p:cNvPr>
          <p:cNvSpPr/>
          <p:nvPr/>
        </p:nvSpPr>
        <p:spPr>
          <a:xfrm>
            <a:off x="3830396" y="3875793"/>
            <a:ext cx="3714543" cy="584775"/>
          </a:xfrm>
          <a:prstGeom prst="rect">
            <a:avLst/>
          </a:prstGeom>
          <a:noFill/>
        </p:spPr>
        <p:txBody>
          <a:bodyPr wrap="none" lIns="91440" tIns="45720" rIns="91440" bIns="45720">
            <a:spAutoFit/>
          </a:bodyPr>
          <a:lstStyle/>
          <a:p>
            <a:pPr algn="ctr"/>
            <a:r>
              <a:rPr lang="fr-FR" sz="3200" b="0" cap="none" spc="0" dirty="0">
                <a:ln w="0"/>
                <a:solidFill>
                  <a:schemeClr val="tx1"/>
                </a:solidFill>
                <a:effectLst>
                  <a:outerShdw blurRad="38100" dist="19050" dir="2700000" algn="tl" rotWithShape="0">
                    <a:schemeClr val="dk1">
                      <a:alpha val="40000"/>
                    </a:schemeClr>
                  </a:outerShdw>
                </a:effectLst>
              </a:rPr>
              <a:t>Portefeuille de projet</a:t>
            </a:r>
          </a:p>
        </p:txBody>
      </p:sp>
      <p:grpSp>
        <p:nvGrpSpPr>
          <p:cNvPr id="7" name="Groupe 6">
            <a:extLst>
              <a:ext uri="{FF2B5EF4-FFF2-40B4-BE49-F238E27FC236}">
                <a16:creationId xmlns:a16="http://schemas.microsoft.com/office/drawing/2014/main" id="{7CFBF773-0EA2-4141-309D-9D447DE99A77}"/>
              </a:ext>
            </a:extLst>
          </p:cNvPr>
          <p:cNvGrpSpPr/>
          <p:nvPr/>
        </p:nvGrpSpPr>
        <p:grpSpPr>
          <a:xfrm flipH="1">
            <a:off x="4064636" y="1575379"/>
            <a:ext cx="1244365" cy="1060994"/>
            <a:chOff x="6120803" y="1924149"/>
            <a:chExt cx="1166354" cy="805081"/>
          </a:xfrm>
        </p:grpSpPr>
        <p:pic>
          <p:nvPicPr>
            <p:cNvPr id="8" name="Graphique 7" descr="Ampoule et engrenage">
              <a:extLst>
                <a:ext uri="{FF2B5EF4-FFF2-40B4-BE49-F238E27FC236}">
                  <a16:creationId xmlns:a16="http://schemas.microsoft.com/office/drawing/2014/main" id="{2F16A000-1E50-E9DC-C441-FB28D2EDBE5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46962" y="1924149"/>
              <a:ext cx="640195" cy="640195"/>
            </a:xfrm>
            <a:prstGeom prst="rect">
              <a:avLst/>
            </a:prstGeom>
          </p:spPr>
        </p:pic>
        <p:sp>
          <p:nvSpPr>
            <p:cNvPr id="9" name="Flèche : angle droit à deux pointes 8">
              <a:extLst>
                <a:ext uri="{FF2B5EF4-FFF2-40B4-BE49-F238E27FC236}">
                  <a16:creationId xmlns:a16="http://schemas.microsoft.com/office/drawing/2014/main" id="{A52C228C-2251-42EF-69BD-CDCDF3070B12}"/>
                </a:ext>
              </a:extLst>
            </p:cNvPr>
            <p:cNvSpPr/>
            <p:nvPr/>
          </p:nvSpPr>
          <p:spPr>
            <a:xfrm rot="10800000">
              <a:off x="6120803" y="2244247"/>
              <a:ext cx="526159" cy="484983"/>
            </a:xfrm>
            <a:prstGeom prst="leftUpArrow">
              <a:avLst>
                <a:gd name="adj1" fmla="val 14638"/>
                <a:gd name="adj2" fmla="val 20337"/>
                <a:gd name="adj3" fmla="val 27072"/>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a:p>
          </p:txBody>
        </p:sp>
      </p:grpSp>
      <p:pic>
        <p:nvPicPr>
          <p:cNvPr id="11" name="Graphique 10" descr="Fermer">
            <a:extLst>
              <a:ext uri="{FF2B5EF4-FFF2-40B4-BE49-F238E27FC236}">
                <a16:creationId xmlns:a16="http://schemas.microsoft.com/office/drawing/2014/main" id="{57D79314-12CA-D0D9-CB52-579A190A773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03676" y="1576037"/>
            <a:ext cx="421189" cy="421189"/>
          </a:xfrm>
          <a:prstGeom prst="rect">
            <a:avLst/>
          </a:prstGeom>
        </p:spPr>
      </p:pic>
      <p:pic>
        <p:nvPicPr>
          <p:cNvPr id="13" name="Graphique 12" descr="Coche">
            <a:extLst>
              <a:ext uri="{FF2B5EF4-FFF2-40B4-BE49-F238E27FC236}">
                <a16:creationId xmlns:a16="http://schemas.microsoft.com/office/drawing/2014/main" id="{6C19289D-EEDE-7E9F-1B1E-1760E701F57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944699" y="1576037"/>
            <a:ext cx="421189" cy="421189"/>
          </a:xfrm>
          <a:prstGeom prst="rect">
            <a:avLst/>
          </a:prstGeom>
        </p:spPr>
      </p:pic>
      <p:pic>
        <p:nvPicPr>
          <p:cNvPr id="14" name="Image 13">
            <a:extLst>
              <a:ext uri="{FF2B5EF4-FFF2-40B4-BE49-F238E27FC236}">
                <a16:creationId xmlns:a16="http://schemas.microsoft.com/office/drawing/2014/main" id="{E19348FB-BC44-94AE-B173-9DFB402DA83C}"/>
              </a:ext>
            </a:extLst>
          </p:cNvPr>
          <p:cNvPicPr>
            <a:picLocks noChangeAspect="1"/>
          </p:cNvPicPr>
          <p:nvPr/>
        </p:nvPicPr>
        <p:blipFill>
          <a:blip r:embed="rId14"/>
          <a:stretch>
            <a:fillRect/>
          </a:stretch>
        </p:blipFill>
        <p:spPr>
          <a:xfrm>
            <a:off x="7876825" y="4399067"/>
            <a:ext cx="4315175" cy="2477355"/>
          </a:xfrm>
          <a:prstGeom prst="rect">
            <a:avLst/>
          </a:prstGeom>
        </p:spPr>
      </p:pic>
      <p:pic>
        <p:nvPicPr>
          <p:cNvPr id="15" name="Soundly Voice Designer, Brigitte 1">
            <a:hlinkClick r:id="" action="ppaction://media"/>
            <a:extLst>
              <a:ext uri="{FF2B5EF4-FFF2-40B4-BE49-F238E27FC236}">
                <a16:creationId xmlns:a16="http://schemas.microsoft.com/office/drawing/2014/main" id="{2F630616-AFFF-0251-9224-E2251F4353BC}"/>
              </a:ext>
            </a:extLst>
          </p:cNvPr>
          <p:cNvPicPr>
            <a:picLocks noChangeAspect="1"/>
          </p:cNvPicPr>
          <p:nvPr>
            <a:audioFile r:link="rId3"/>
            <p:extLst>
              <p:ext uri="{DAA4B4D4-6D71-4841-9C94-3DE7FCFB9230}">
                <p14:media xmlns:p14="http://schemas.microsoft.com/office/powerpoint/2010/main" r:embed="rId2"/>
              </p:ext>
            </p:extLst>
          </p:nvPr>
        </p:nvPicPr>
        <p:blipFill>
          <a:blip r:embed="rId15"/>
          <a:stretch>
            <a:fillRect/>
          </a:stretch>
        </p:blipFill>
        <p:spPr>
          <a:xfrm>
            <a:off x="9705306" y="1299268"/>
            <a:ext cx="487363" cy="487363"/>
          </a:xfrm>
          <a:prstGeom prst="rect">
            <a:avLst/>
          </a:prstGeom>
        </p:spPr>
      </p:pic>
    </p:spTree>
    <p:custDataLst>
      <p:tags r:id="rId1"/>
    </p:custDataLst>
    <p:extLst>
      <p:ext uri="{BB962C8B-B14F-4D97-AF65-F5344CB8AC3E}">
        <p14:creationId xmlns:p14="http://schemas.microsoft.com/office/powerpoint/2010/main" val="3990061284"/>
      </p:ext>
    </p:extLst>
  </p:cSld>
  <p:clrMapOvr>
    <a:masterClrMapping/>
  </p:clrMapOvr>
  <mc:AlternateContent xmlns:mc="http://schemas.openxmlformats.org/markup-compatibility/2006">
    <mc:Choice xmlns:p14="http://schemas.microsoft.com/office/powerpoint/2010/main" Requires="p14">
      <p:transition spd="slow" p14:dur="2000" advTm="17139"/>
    </mc:Choice>
    <mc:Fallback>
      <p:transition spd="slow" advTm="1713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5"/>
                                        </p:tgtEl>
                                      </p:cBhvr>
                                    </p:cmd>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1000"/>
                                        <p:tgtEl>
                                          <p:spTgt spid="22"/>
                                        </p:tgtEl>
                                      </p:cBhvr>
                                    </p:animEffect>
                                    <p:anim calcmode="lin" valueType="num">
                                      <p:cBhvr>
                                        <p:cTn id="12" dur="1000" fill="hold"/>
                                        <p:tgtEl>
                                          <p:spTgt spid="22"/>
                                        </p:tgtEl>
                                        <p:attrNameLst>
                                          <p:attrName>ppt_x</p:attrName>
                                        </p:attrNameLst>
                                      </p:cBhvr>
                                      <p:tavLst>
                                        <p:tav tm="0">
                                          <p:val>
                                            <p:strVal val="#ppt_x"/>
                                          </p:val>
                                        </p:tav>
                                        <p:tav tm="100000">
                                          <p:val>
                                            <p:strVal val="#ppt_x"/>
                                          </p:val>
                                        </p:tav>
                                      </p:tavLst>
                                    </p:anim>
                                    <p:anim calcmode="lin" valueType="num">
                                      <p:cBhvr>
                                        <p:cTn id="13" dur="1000" fill="hold"/>
                                        <p:tgtEl>
                                          <p:spTgt spid="22"/>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1000"/>
                                        <p:tgtEl>
                                          <p:spTgt spid="40"/>
                                        </p:tgtEl>
                                      </p:cBhvr>
                                    </p:animEffect>
                                    <p:anim calcmode="lin" valueType="num">
                                      <p:cBhvr>
                                        <p:cTn id="17" dur="1000" fill="hold"/>
                                        <p:tgtEl>
                                          <p:spTgt spid="40"/>
                                        </p:tgtEl>
                                        <p:attrNameLst>
                                          <p:attrName>ppt_x</p:attrName>
                                        </p:attrNameLst>
                                      </p:cBhvr>
                                      <p:tavLst>
                                        <p:tav tm="0">
                                          <p:val>
                                            <p:strVal val="#ppt_x"/>
                                          </p:val>
                                        </p:tav>
                                        <p:tav tm="100000">
                                          <p:val>
                                            <p:strVal val="#ppt_x"/>
                                          </p:val>
                                        </p:tav>
                                      </p:tavLst>
                                    </p:anim>
                                    <p:anim calcmode="lin" valueType="num">
                                      <p:cBhvr>
                                        <p:cTn id="1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par>
                                <p:cTn id="32" presetID="10"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32"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circle(out)">
                                      <p:cBhvr>
                                        <p:cTn id="39"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40" fill="hold" display="0">
                  <p:stCondLst>
                    <p:cond delay="indefinite"/>
                  </p:stCondLst>
                  <p:endCondLst>
                    <p:cond evt="onStopAudio" delay="0">
                      <p:tgtEl>
                        <p:sldTgt/>
                      </p:tgtEl>
                    </p:cond>
                  </p:endCondLst>
                </p:cTn>
                <p:tgtEl>
                  <p:spTgt spid="15"/>
                </p:tgtEl>
              </p:cMediaNode>
            </p:audio>
          </p:childTnLst>
        </p:cTn>
      </p:par>
    </p:tnLst>
    <p:bldLst>
      <p:bldP spid="40" grpId="0"/>
    </p:bldLst>
  </p:timing>
  <p:extLst>
    <p:ext uri="{E180D4A7-C9FB-4DFB-919C-405C955672EB}">
      <p14:showEvtLst xmlns:p14="http://schemas.microsoft.com/office/powerpoint/2010/main">
        <p14:playEvt time="57" objId="15"/>
        <p14:stopEvt time="15664" objId="15"/>
      </p14:showEvtLst>
    </p:ext>
  </p:extLst>
</p:sld>
</file>

<file path=ppt/tags/tag1.xml><?xml version="1.0" encoding="utf-8"?>
<p:tagLst xmlns:a="http://schemas.openxmlformats.org/drawingml/2006/main" xmlns:r="http://schemas.openxmlformats.org/officeDocument/2006/relationships" xmlns:p="http://schemas.openxmlformats.org/presentationml/2006/main">
  <p:tag name="TIMING" val="|1.1|1.9|0.8|6.7"/>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48</Words>
  <Application>Microsoft Office PowerPoint</Application>
  <PresentationFormat>Grand écran</PresentationFormat>
  <Paragraphs>3</Paragraphs>
  <Slides>1</Slides>
  <Notes>1</Notes>
  <HiddenSlides>0</HiddenSlides>
  <MMClips>1</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Calibri Light</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Mouhamed Diop</dc:creator>
  <cp:lastModifiedBy>Mouhamed Diop</cp:lastModifiedBy>
  <cp:revision>4</cp:revision>
  <dcterms:created xsi:type="dcterms:W3CDTF">2023-05-31T05:41:02Z</dcterms:created>
  <dcterms:modified xsi:type="dcterms:W3CDTF">2023-06-06T07:06:37Z</dcterms:modified>
</cp:coreProperties>
</file>