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 autoAdjust="0"/>
    <p:restoredTop sz="96405"/>
  </p:normalViewPr>
  <p:slideViewPr>
    <p:cSldViewPr snapToGrid="0">
      <p:cViewPr>
        <p:scale>
          <a:sx n="80" d="100"/>
          <a:sy n="80" d="100"/>
        </p:scale>
        <p:origin x="81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3:43.7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0 260,'7'0,"-1"1,1-1,-1 1,0 1,1 0,-1 0,0 0,0 0,0 1,0 0,-1 0,1 1,7 5,5 7,-1 0,22 28,-29-32,1 0,0 0,0-1,1 0,1-1,23 14,-4-12,-26-10,1 0,0 1,-1 0,1 0,7 5,-20-6,-1-1,0 1,1 1,0-1,-1 1,1 0,-6 4,7-2,0-1,0 1,1 0,-1 0,1 1,0-1,1 1,-1 0,1 0,0 0,1 1,-1-1,1 1,-1 8,-10 23,13-38,0 1,0-1,0 1,0-1,0 1,0-1,0 1,0-1,-1 0,1 1,0-1,0 1,-1-1,1 1,0-1,0 0,-1 1,1-1,0 0,-1 1,1-1,0 0,-1 1,1-1,-1 0,1 0,0 0,-1 1,1-1,-1 0,1 0,-1 0,1 0,-1 0,0 0,-6-17,-1-40,8 49,-3-12,-1 1,0-1,-1 1,-2 0,-12-28,-53-82,16 34,56 94,-1-1,0 1,0 0,1 0,-1-1,1 1,-1 0,1-1,-1 1,1-1,0 1,0-1,0 1,0 0,0-1,0 1,0-1,0 1,1-1,-1 1,0 0,1-1,-1 1,1 0,1-2,-1 1,1 0,0 1,0-1,0 1,0-1,0 1,1 0,-1 0,0 0,0 0,1 0,-1 1,5-1,12-1,-1 0,1 2,24 2,-25-1,1818 6,-1051-10,2445 3,-3143-4,146-26,-148 16,147-6,-89 23,134-5,-242-3,-1-2,41-13,-36 9,44-7,-27 11,70-13,-123 19,1 0,-1 0,1 0,0 1,0 0,-1-1,1 1,0 1,0-1,-1 1,1-1,0 1,-1 0,1 0,0 1,-1-1,0 1,1 0,-1-1,0 1,0 1,0-1,0 0,0 1,-1 0,1-1,-1 1,1 0,-1 1,0-1,0 0,-1 0,1 1,-1-1,0 1,1-1,-1 1,0 5,4 15,-2 0,0 1,-2-1,-3 43,1-46,1 27,1-26,-2 0,-5 40,5-55,-1 0,0 0,0-1,-1 1,0-1,0 0,0 0,-1 0,1 0,-2-1,1 1,-1-1,-6 6,1-2,-2 0,1-1,-1 0,0-1,-1 0,0-1,0 0,0-1,-25 6,-1-5,-1 0,-48-1,79-5,-32 4,0 2,-51 14,46-9,-63 7,-22 0,75-9,-71 3,-67 4,0 0,-127 1,-55 0,-654-18,973-2,-69-11,66 5,-63 0,30 11,47 0,1-2,-1-2,-70-11,67 4,0 3,-63 1,72 4,0-1,1-1,-1-3,-59-16,62 13,-1 0,1 3,-1 1,-67 1,22 0,47 0,0-2,-55-16,57 13,1 1,-1 1,-36-1,-395 6,224 4,175 2,0 2,-76 17,-69 8,-121 6,143-4,134-21,0-2,-83 4,-22-17,-88 5,226 1,-1 1,-35 12,39-10,1-1,-1 0,0-2,-21 2,38-5,0 0,-1 0,1 1,0-1,0 1,0 0,0 0,0-1,0 1,0 0,0 1,0-1,0 0,0 1,0-1,1 1,-1-1,1 1,-1 0,1-1,0 1,-1 0,1 0,0 0,0 0,1 0,-1 0,0 0,1 1,-1-1,1 3,-2 9,0 0,2 1,-1-1,3 14,-1-6,-1 1,0-11,0 0,1 0,0 0,1-1,5 21,-6-28,1 0,0 0,0-1,0 1,0-1,1 0,-1 1,1-1,0 0,0 0,0-1,0 1,0-1,1 1,-1-1,1 0,0 0,-1-1,1 1,0-1,5 2,43 7,0-3,0-1,98-3,-87-3,70 2,230-26,-144 5,-19 2,-156 12,-9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5:02.2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72,'284'-1,"321"3,-222 36,-210-15,-53-15,18 2,228 15,-153-16,1045 12,-835-24,161 3,-575 0,0 0,1-1,-1 0,0-1,9-3,-17 5,0 0,0-1,0 1,0 0,0-1,0 1,-1-1,1 1,0-1,0 1,-1-1,1 0,0 1,0-1,-1 0,1 1,-1-1,1 0,-1 0,1 0,-1 0,0 0,1 0,-1-1,-1 1,1-1,0 1,-1-1,0 1,1-1,-1 1,0 0,0-1,0 1,0 0,0 0,0 0,0 0,0 0,0 0,0 0,-1 0,1 0,-2-1,-28-18,-1 1,-1 1,0 1,-1 3,-1 0,0 2,-1 2,0 1,-1 2,0 2,0 1,-68 1,51 4,-22-2,0 3,0 4,-79 16,68-5,0-4,-114 2,-182-16,155-2,-1265 3,1452-2,-70-13,-24-1,-394 14,273 4,207-9,39 5,0 0,0 1,0 0,0 0,-14 2,22-1,0 1,-1-1,1 1,0 0,0-1,0 1,0 0,0 0,0 0,0 0,1 1,-1-1,0 1,1-1,-1 1,0-1,1 1,0 0,-1 0,1 0,0-1,0 1,0 0,0 1,1-1,-1 0,0 0,1 0,-1 3,-3 30,2 0,1 1,2-1,5 39,-4-51,-1-14,0 0,1-1,0 1,1-1,0 1,0-1,0 0,1 0,1-1,-1 1,1-1,0 0,1 0,0-1,0 1,0-1,1-1,0 1,0-1,0 0,0-1,16 7,11 4,1-3,1 0,0-2,39 5,-33-7,46 12,0-4,143 8,337-29,-388-10,51-2,240 18,141-3,-332-12,204-5,-452 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0:19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1 134,'1457'0,"-1091"-31,-108 4,53 16,69-6,162 5,-168 10,-154-14,64-2,1367 20,-1607 0,73 13,-69-7,51 1,-65-9,-5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0:27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1 173,'26'2,"1"0,38 9,2 0,442 31,-138-15,514 13,-393-40,-469-2,0 0,42-10,27-4,126 11,58-6,266-45,-221 8,-215 28,14-5,-57 11,85-9,90-14,-98 12,-61 17,0 4,94 7,-32 0,804-3,-925 1,0 1,-1 1,0 0,1 2,-2 0,1 1,19 9,-11-5,5 0,-24-8,-1 0,0 1,0-1,0 1,11 7,-16-8,1 1,-1-1,1 0,-1 1,0 0,0-1,0 1,0 0,0 0,-1 0,1 0,-1 0,0 1,0-1,0 0,0 6,0-2,0 0,0 0,-1 0,0 1,0-1,-1 0,0 0,0 0,-1 0,0 0,0 0,-1 0,-3 7,-5 4,0-1,0 0,-18 19,-14 19,37-48,0-1,0 0,0 0,0 0,-1-1,0 0,0 0,-1-1,1 0,-1 0,0-1,0 0,0 0,0-1,-14 3,-10 0,0-2,-57 0,-60-2,-142-6,165-10,67 7,-69-2,-271-9,-174 4,374 17,-90 15,18 0,-765-18,820-15,38 0,-40 17,-66-4,185-12,65 8,-45-2,-511 5,304 7,202-4,36-1,0 2,0 2,-71 12,77-6,1-2,-75 2,87-8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5:24.2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4,'380'29,"-153"-6,-87-16,-52-4,100 16,11 0,-22-5,12 3,306-11,-257-9,-135 4,-32 2,0-4,1-2,-1-4,87-19,197-37,-175 37,-94 16,1 4,122 7,-71 2,41-3,-215 2,0 2,0 2,-45 12,-45 8,40-15,-23 5,-148 2,225-16,-1 1,-36 8,-46 5,-299-13,215-5,180 0,0 0,0-1,0-2,1 1,0-2,0-1,-29-14,27 11,-1 1,1 1,-2 1,1 1,-31-4,-48-7,67 11,-1 0,-34 0,-444 5,235 3,259-1,-1 1,0 0,1 2,0 0,0 1,0 0,-19 10,6-3,2-5,0-1,0-1,-1-2,0 0,1-2,-59-6,0 1,-79 4,139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5:25.4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0 236,'1'2,"-1"-1,1 1,0-1,-1 1,1-1,0 1,0-1,0 0,0 1,0-1,0 0,0 0,1 0,-1 0,0 0,1 0,-1 0,1 0,2 0,34 16,-34-15,39 12,0-1,1-3,0-1,0-2,89 2,225-27,-286 12,230-42,-264 38,69-28,9-3,18-1,-89 26,1 1,0 3,0 1,92-7,-95 17,32 0,-1-3,0-3,107-24,-145 24,1 0,0 3,0 1,45 2,-53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5:38.2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133 167,'68'0,"113"-3,-156 0,0 0,0-2,0-1,-1-1,27-11,-34 12,-1 1,1 0,0 1,0 1,30-2,91 6,-64 2,760-36,-781 26,65-18,-73 14,86-10,290 20,-127 41,-146-16,10 1,-49-6,187 8,-59-29,-1051 2,344-1,-1690 1,2121 2,-76 14,-3 0,90-14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0:36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1 238,'69'0,"-1"-2,96-16,33-3,-98 14,110-10,246-29,-292 29,1 7,167 12,-105 1,1042-3,-930 17,-10 0,-153-19,131 4,-269 2,1 3,54 15,-60-12,1-3,-1 0,57 3,-57-8,51-1,-79-1,1-1,-1 1,1-1,-1 0,1 0,-1 0,0 0,1-1,-1 0,0 0,0 0,0 0,6-5,-9 6,0 0,0 0,0 0,-1 0,1-1,0 1,0 0,-1 0,1 0,0-1,-1 1,1 0,-1-1,0 1,1 0,-1-1,0 1,0-1,0 1,0 0,0-1,0 1,-1-1,1 1,0 0,-1-1,1 1,0 0,-1-1,0 1,1 0,-1 0,0 0,0-1,0 1,0 0,0 0,0 0,0 0,0 1,0-1,0 0,-2-1,-8-5,0 0,0 1,-24-9,15 6,-4-3,-1 0,-1 2,0 1,0 1,-41-8,-33 4,0 4,-163 7,122 3,-799 0,889 0,-61 12,-10 0,-38 4,-47 1,-692-18,418-3,441 0,1-2,0-2,-53-15,45 10,-80-9,-359 15,256 8,202-3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0:49.6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1 139,'709'-34,"-228"5,-303 21,232-43,-327 41,1 3,145 8,-102 2,315 11,377 61,-715-64,170 27,-198-25,136 4,-155-14,95 12,61 1,37 2,0-1,414-18,-596 6,-66-5,0 0,1 0,-1 1,0-1,1 1,-1-1,0 1,0 0,1 0,-1 0,0 0,0 0,0 1,0-1,0 0,-1 1,1 0,0-1,-1 1,1 0,-1 0,1 0,-1 0,0 0,1 3,-2-4,0 1,0-1,0 0,-1 1,1-1,-1 1,1-1,-1 0,1 1,-1-1,0 0,1 1,-1-1,0 0,0 0,0 0,0 0,0 0,-2 1,-27 20,19-15,-4 5,1 1,0 0,0 2,-16 21,21-23,-1 0,-1-1,0-1,-1 0,1 0,-2-1,-23 14,11-12,0-2,-1 0,0-2,-37 7,-112 9,67-10,-398 60,158-40,-569 42,282-72,341-6,113 4,-198-5,327-3,-94-21,94 15,-94-9,7 5,-14 0,128 15,-26 1,0-3,0-1,1-3,-92-24,119 24,-1 1,1 1,-1 1,-35 0,-102 6,62 1,41-3,8-2,1 3,0 1,0 3,-89 21,134-25,-3 1,-1 1,1-2,-1 1,1-1,-16 1,22-2,0 0,0-1,-1 1,1 0,0-1,0 1,-1 0,1-1,0 0,0 1,0-1,0 0,0 1,0-1,0 0,0 0,0 0,0 0,1 0,-1 0,0 0,1 0,-1 0,0 0,1 0,-1-1,1 1,0 0,-1 0,1 0,0-1,0 1,0 0,0 0,0-1,0 1,0 0,0-1,1 1,-1 0,0 0,1 0,0-3,0 1,0-1,1 0,-1 0,1 1,0-1,0 1,0 0,0-1,1 1,-1 0,1 0,0 1,0-1,0 0,0 1,0 0,1 0,-1 0,1 0,-1 0,1 1,0-1,-1 1,1 0,0 0,7 0,12-2,1 0,0 2,32 2,-29 0,533-17,276 0,-518 19,1461-3,-1746 2,1 1,38 9,-36-5,54 3,-61-10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6:07.6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1,'1424'25,"-490"-14,-600-14,494 3,-630-14,-56 2,704 5,-659 23,74 2,-176-20,91 4,-174-2,0 0,0 0,0 0,0 0,-1 0,1 1,0-1,0 0,0 1,-1 0,1-1,0 1,-1 0,1 0,0 0,-1 0,1 0,-1 1,0-1,1 0,-1 1,0-1,1 2,-1-1,-1 0,0-1,0 1,0 0,0 0,0 0,0-1,0 1,-1 0,1 0,0-1,-1 1,0 0,1-1,-1 1,0 0,0-1,0 1,-1 1,-3 4,0-1,-1 1,0-1,0 0,0 0,-1-1,0 0,0 0,-8 4,2-4,0-1,0 0,0-1,-1 0,1-1,-20 0,-88-4,56-1,-462 1,491 0,-1-2,1-2,-59-16,55 12,1 1,-68-5,-81-2,-39-1,-958 16,566 3,578 0,-74 13,73-8,-68 3,-915-10,446-1,570 1,5 0,0 1,0-1,-1 0,1 0,0-1,0 1,0-1,-1 0,1 0,0-1,0 1,0-1,-7-3,11 4,0 1,0-1,0 1,0 0,0-1,0 1,0-1,0 1,0-1,0 1,0 0,0-1,0 1,1-1,-1 1,0 0,0-1,0 1,1 0,-1-1,0 1,0 0,1-1,-1 1,0 0,0-1,1 1,-1 0,1 0,-1-1,0 1,1 0,-1 0,0 0,1 0,-1 0,1-1,-1 1,0 0,1 0,-1 0,1 0,-1 0,1 0,-1 0,1 1,23-6,-12 5,1 0,-1 2,0-1,1 1,-1 1,0 0,-1 1,1 1,-1-1,1 2,-2-1,1 2,0-1,-1 1,-1 1,1 0,-1 0,0 1,9 13,-6-9,0 0,0-1,1-1,1 0,0-1,1 0,0-1,0 0,28 10,17 12,-46-24,1-1,-1-1,1 0,-1 0,2-2,-1 0,21 2,113-2,-101-4,68 0,150-20,-253 19,11-1,1-2,-1 0,38-14,276-84,-307 97,53-4,-5 0,45-11,1 5,157 1,752 16,-1021-1,-1 1,0 0,1 1,-1 0,12 5,-2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0:55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2,'29'-1,"-3"1,0 0,0 1,1 2,32 8,60 15,193 19,128-17,-383-25,1854 18,-1240-24,79 3,-723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3:47.2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60,'1813'0,"-1760"-3,64-11,34-2,116-10,-256 26,-1 1,1 0,-1 1,1 1,-1-1,0 1,0 1,0 0,0 1,-1 0,16 10,-14-8,1 0,0-1,0 0,0-1,1-1,24 6,-8-7,-1-2,45-4,-50 1,-1 1,1 1,0 1,-1 1,24 5,-24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03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1,'63'13,"143"3,226-10,-274-7,4803 0,-4957 0,1 1,-1 0,1 1,0-1,-1 1,1 0,-1 0,1 0,-1 1,0-1,0 1,1 0,-1 0,0 1,5 3,-6-2,0-1,-1 1,1 0,-1 0,0 0,0 0,0 0,0 0,-1 1,1-1,-1 1,0-1,-1 1,1-1,-1 9,0-9,1 0,-1 0,0 0,-1 0,1 0,-1 0,1 0,-1 0,-1 0,1 0,0 0,-1 0,0 0,0-1,0 1,0-1,-1 1,1-1,-1 0,0 0,-3 2,-2 1,0-1,-1 0,0-1,0 0,0 0,-1-1,-18 4,-29 4,-105 6,32-6,-317 35,-116 16,98-23,-5-40,185-2,50-14,17 0,-837 16,504 3,502-5,-69-11,-36-3,16 18,-64-2,176-3,-44-12,30 6,24 6,0 1,0-2,1 0,0-1,0-1,0 0,1 0,0-2,1 0,-19-16,31 23,0 1,0-1,-1 1,1 0,0-1,0 1,-1 0,1 0,-1 0,1 0,-1 0,0 0,1 1,-1-1,0 0,1 1,-1-1,0 1,0 0,-1-1,1 2,1 0,0 0,0 0,0 0,-1 0,1 0,0 0,1 1,-1-1,0 0,0 0,0 1,1-1,-1 1,1-1,-1 1,1-1,-1 1,1-1,0 1,0-1,0 1,0-1,0 3,0 1,0-1,0 1,0-1,0 1,1 0,0-1,0 1,0-1,0 0,1 1,-1-1,1 0,0 0,1 0,3 5,-1-2,1-1,0 0,1 0,-1 0,1-1,0 0,13 7,8 1,1 0,0-2,45 10,-23-11,0-3,1-2,0-2,97-7,-25 0,655 4,-724-2,64-12,17-1,433 12,-48 2,-426-7,93-21,-15 2,-80 14,-18 3,113-3,380 14,-540 1,1 1,40 9,-35-6,43 4,158 11,-180-15,63-2,4 0,-92 1,-1 0,56 18,-58-14,0-1,0-2,47 5,26-10,-71-1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09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97 135,'3519'0,"-3464"4,0 2,-1 2,101 29,-33-7,211 41,-167-38,-164-32,1 0,0 0,0 0,0-1,0 0,0 1,0-1,-1 0,1-1,0 1,0 0,0-1,0 0,0 1,0-1,-1 0,1-1,0 1,-1 0,1-1,-1 1,1-1,1-2,-1 0,0 0,-1 0,1-1,-1 1,0 0,-1-1,1 0,-1 1,1-1,-2 0,1 0,0 0,-1-6,0 4,1 1,-1 0,-1 0,1 0,-1-1,-1 1,1 0,-1 0,0 1,0-1,0 0,-1 0,0 1,0 0,-7-9,3 7,1 0,-1 1,-1 0,1 0,-1 1,0 0,0 0,-1 1,-12-5,-11-1,0 1,0 2,-1 1,-60-2,-273 2,244-9,82 8,-67-3,-474 32,-25 25,414-31,-97 2,-619-17,410-3,458 0,-77-14,74 9,-57-3,-167 11,238-1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6:32.6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0 206,'65'9,"-1"2,202 8,40 3,81 37,-187-26,295 35,-325-54,225-11,-227-5,1460 0,-1581 0,-1-3,77-17,23-3,359 12,-354 14,-123 1,0 1,-1 1,1 2,40 13,-40-10,0-2,1-1,-1 0,34 0,-44-4,1 0,28 8,-30-5,1-1,-1-1,0-1,24 0,-36-2,-1 0,0-1,1 0,-1 0,0 0,0 0,1 0,-1-1,0 0,-1 0,1 0,0 0,0-1,-1 1,1-1,-1 0,0 0,0 0,0 0,0-1,4-6,1-6,1-1,-2 1,0-1,-1 0,-1-1,0 0,-2 1,0-1,1-25,-3 35,-1-1,0 1,-1-1,0 1,0 0,0-1,-1 1,-1 0,1 0,-1 0,-1 0,1 1,-1-1,0 1,-1 0,0 0,0 0,-1 1,1 0,-2 0,1 0,-7-4,0 3,1 0,-1 1,0 1,-1 0,1 1,-1 0,0 1,-26-2,-9 2,-59 5,44-1,-588 2,450 14,1 0,-17 1,100-6,6-2,-351 17,-1087-29,1505 0,-74-13,73 8,-67-3,-848 11,926 1,-1 1,-36 9,33-5,-54 3,60-9,5-1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6:39.9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98 268,'7'4,"-1"0,1-1,0 0,0 0,0 0,0-1,0 0,0 0,1-1,-1 1,1-2,-1 1,1-1,8-1,4 1,490 5,-340-6,-120-2,70-11,37-3,-103 16,257-19,-299 19,640-80,-347 37,17-2,194 38,-484 6,0-1,0-1,0-2,37-12,-30 7,0 3,42-5,392 12,-395 9,85 18,70 8,-44-10,-95-10,59 12,-90-13,0-3,111 4,-168-14,1 0,-1 0,1 1,-1 0,1 1,-1-1,0 1,9 4,-14-6,0 1,1 0,-1 0,0-1,0 1,0 0,0 0,0 0,0 0,0 0,0 0,0 0,0 1,-1-1,1 0,0 0,-1 1,1-1,-1 0,0 1,1-1,-1 0,0 1,0-1,0 1,0-1,0 0,0 1,0-1,0 1,-1-1,1 0,0 1,-1-1,1 0,-1 1,0-1,1 0,-1 0,0 0,0 0,0 1,0-1,0 0,0 0,-1 0,-5 8,-1-2,-1 1,1-1,-1 0,0-1,-1 0,0-1,-18 9,-90 27,67-29,-1-2,-79 5,-12 2,27 0,-223 2,-97 14,-2 1,149-38,-262 6,388 14,-50 2,-1717-20,1905 4,0 1,0 1,0 1,0 1,-35 14,-16 4,50-17,11-5,1 2,-1 0,1 0,0 1,0 1,1 1,0 0,-19 13,29-18,1 1,0-1,0 1,0-1,0 1,0 0,1 0,-1 0,1 0,0 0,0 0,0 0,0 0,0 0,1 0,-1 1,1-1,0 6,1-4,0 0,0 0,1 0,-1 0,1 0,0 0,1 0,-1-1,1 1,5 7,1-2,0 0,1 0,-1-1,2 0,-1-1,1 0,1-1,15 8,54 26,-57-27,0-1,1-1,1-1,0-2,0 0,1-2,45 7,361-11,-218-6,-14-15,-7 1,-141 14,0-3,67-16,54-6,174 21,-231 8,-98 1,0 0,-1 1,36 10,-52-13,21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6:51.5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380 343,'15'2,"1"1,-1 0,-1 1,1 0,0 1,-1 1,26 15,15 4,80 41,-96-45,1-1,77 26,-62-32,0-3,0-2,81 2,177-12,-129-2,607 3,-550-19,-94 3,111-14,112-6,-142 18,-108 6,215-24,-242 22,-36 5,89-3,1459 13,-1600 0,0-1,0 0,0-1,0 1,0-1,-1 0,1 0,0 0,0-1,-1 0,1 1,-1-2,1 1,-1-1,0 1,0-1,0 0,-1 0,1-1,-1 1,1-1,-1 0,0 0,0 0,-1 0,1 0,-1-1,0 1,0-1,-1 0,1 1,0-9,1 1,0-1,-1 1,-1 0,0-1,-1 1,0-1,-1 1,0 0,-1-1,0 1,-8-23,7 27,0 1,-1-1,0 1,0 0,-1 0,0 0,0 1,0 0,-1 0,0 0,0 1,-1 0,1 0,-1 0,0 1,0 0,-1 0,1 1,-9-3,-23-2,0 1,0 1,0 2,-1 3,-73 4,30 0,-412 19,283-11,-51 6,0 11,122-15,-184 20,238-25,-141-6,0 1,18 28,78-15,-17 2,94-17,0 4,0 1,-98 27,120-26,0-1,0-2,0-1,-54-2,-27 2,-61 29,112-21,0 2,-87 30,93-25,0-3,-1-3,-1-2,0-3,-104-1,149-6,-28 0,-1-1,1-3,-64-13,73 8,0-1,0-1,-57-30,67 32,0 0,0 1,0 2,-1 0,0 1,-44-2,-35-7,36 5,0 4,0 2,-97 9,161-6,-247 25,201-20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7:01.5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0 402,'19'0,"-1"2,1-1,-1 2,1 1,-1 0,0 1,0 1,25 12,-20-11,0 0,1-2,0-1,0-1,0-1,0-1,44-3,-14 1,174-18,7 1,1636 19,-1652 16,-19 0,669-15,-419-5,-426 5,1 0,45 11,-42-6,50 4,466-8,-279-6,-214 5,-35 0,-1-1,1 0,-1-2,1 0,0 0,-1-2,18-4,-30 5,0 1,0-1,0 0,0-1,-1 1,1 0,-1-1,1 1,-1-1,0 0,0 0,0 0,0 0,-1 0,1 0,-1-1,0 1,0 0,0-1,0 1,0-1,-1-5,2-10,-1-1,-4-37,2 31,1 18,-1 0,0-1,0 1,-1 0,1-1,-2 1,1 0,-1 0,-1 1,-7-14,7 16,0 0,0 0,0 1,-1-1,0 1,0 1,0-1,0 0,0 1,-1 0,0 1,1-1,-1 1,0 0,-7-1,-16-3,0 2,0 1,-43 1,35 2,-61-9,-11-3,-1 4,-132 8,105 1,102-3,0-1,-39-9,33 5,-45-3,-410 7,252 5,190-4,-69-13,-40-1,-59-1,-11 0,-372 18,403 16,8 1,164-17,0 1,0 2,-30 8,-146 15,71-8,81-13,-71 17,53-8,-116 11,182-25,-162 29,96-15,45-9,0-1,-46 3,72-8,-44 1,-70-7,101 5,1-2,0 0,-1 0,1-1,0-1,1 0,-1 0,1-1,-19-14,19 11,-1 0,0 1,0 0,-1 1,0 1,0 0,0 1,-1 0,0 1,0 1,0 0,0 2,-27-1,-93 3,106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7:14.3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0 136,'19'2,"-1"0,1 1,-1 1,1 1,-1 0,-1 2,20 9,-7-4,43 13,17-6,0-4,152 7,189-23,-203-2,391 3,-577-3,0-1,42-10,-4 1,-58 9,-1-1,38-15,-37 12,1 1,24-5,87-12,223-34,-184 33,125-14,-185 28,226-11,352 24,-657 0,-1 1,37 9,-33-5,56 3,376-9,-222-3,-229 1,1-1,32-8,22-2,-70 12,1 0,-1 0,1 0,0 1,-1-1,1 1,-1 0,1 0,-1 0,0 0,1 1,-1-1,0 1,0 0,0 0,0 0,0 0,0 1,-1-1,1 1,-1-1,0 1,1 0,-1 0,-1 0,1 0,0 1,-1-1,1 0,-1 1,0-1,0 1,-1-1,1 1,-1 3,1-1,0 0,-1 0,0 0,0 0,0 0,-1 0,0 0,0 0,0 0,-1 0,0-1,0 1,-1-1,1 1,-1-1,0 0,-1 0,1 0,-1 0,-8 7,1-4,0-1,-1 0,1-1,-2-1,1 0,0 0,-1-1,0-1,0 0,-24 2,-12-2,-79-6,47 0,-395 20,9 0,-541-18,975-1,0-1,-39-9,36 5,-56-3,-635 8,350 5,358-3,-454 20,252-10,58-6,63 12,69-9,-45 3,-275-8,182-4,149 1,0-1,0-1,-28-8,24 6,-46-7,3 5,63 6,-1 0,0 0,1 0,-1-1,0 1,1-1,0 0,-1-1,1 1,0-1,-5-4,8 7,1 0,0-1,-1 1,1 0,0-1,-1 1,1 0,0-1,0 1,0-1,-1 1,1 0,0-1,0 1,0-1,0 1,0-1,0 1,0-1,0 1,0 0,0-1,0 1,0-1,0 1,0-1,0 1,0 0,0-1,1 1,-1-1,0 1,1-1,15-9,23 2,156-8,-111 2,117-35,-170 42,0 1,0 1,0 2,1 2,31 1,-27 1,-1-2,1-2,44-8,147-31,-155 32,1 4,-1 3,74 7,-8-1,3 0,152-7,-212-11,-60 9,0 2,25-2,29 2,-19 2,79-13,-75 7,0 3,96 4,-98 1,-30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7:26.2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75,'33'2,"0"1,0 2,50 14,47 7,6-14,263-12,132-51,-454 39,77-23,-53 10,-42 17,0 1,0 4,92 5,-50 0,1542 0,-1602 0,67 12,15 1,104 2,148 4,-332-18,-1 1,79 20,31 3,-68-19,105 13,-144-16,84 0,-28-2,-98-3,0 0,0 0,0 0,-1 0,1 1,0-1,0 1,0 0,0 0,-1 0,1 0,0 0,-1 0,1 1,-1-1,0 1,1 0,-1 0,0 0,0 0,0 0,0 0,0 1,2 4,-3-4,-1 1,0-1,1 0,-2 1,1-1,0 0,0 1,-1-1,0 0,0 0,0 1,0-1,0 0,-1 0,1 0,-1 0,0-1,0 1,0 0,0-1,-4 5,-8 9,-1 0,0-1,-1 0,-1-1,0-1,-32 18,34-24,0 0,0-1,0-1,-1-1,0 0,0 0,0-2,0 0,-25-1,-892-5,778-2,-249-40,341 39,-98 1,23 3,-2-11,-31-3,-726 14,464 6,-584-3,979 2,0 1,1 3,0 1,-54 17,63-16,-13 0,-1-2,0-2,0-1,0-2,-50-6,30 2,-75 6,134-3,0 0,0 1,0 0,1-1,-1 1,0 0,0 1,0-1,1 0,-1 1,1-1,-1 1,1 0,0 0,-1 0,1 0,0 0,-3 5,2-2,0 0,0 1,1-1,0 1,0 0,0-1,1 1,0 0,-1 6,1 5,1-1,0 1,1-1,1 1,0-1,6 19,-6-29,0-1,0 0,0 0,1 0,0 0,0 0,0 0,0-1,1 0,0 0,0 0,0 0,1 0,-1-1,1 0,-1 0,1 0,0 0,1-1,-1 0,6 2,12 2,1 0,0-2,41 3,-20-2,394 24,5-30,-153-2,-211 3,81 1,171-22,-174 8,225 10,-193 6,22-1,249-5,-327-13,35-1,426 16,-276 3,-258 0,67 13,57 2,314-18,-470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23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67,'0'1,"0"0,1 1,-1-1,1 0,-1 0,1 0,-1 0,1 1,0-1,0 0,-1 0,1 0,0 0,0-1,0 1,0 0,0 0,0 0,1-1,-1 1,0-1,0 1,0-1,1 1,-1-1,0 0,0 1,2-1,43 7,-39-7,456 7,-273-10,1025 3,-1149-4,0-2,65-16,-83 14,81-8,238 2,-113 9,1031-22,203 27,-1459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7:52.1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164 470,'1212'0,"-874"28,-249-17,45 3,110 15,-189-20,-1 3,73 25,-69-19,2-3,-1-2,97 7,-17-3,-35 0,46 8,0-6,183 0,662-23,-588 5,-394-1,0 0,0-1,0 0,0-1,-1-1,1 0,13-5,-21 6,-1 0,0-1,0 1,0-1,0 1,0-1,0 0,-1-1,0 1,0 0,0-1,0 0,0 0,-1 0,1 0,-1 0,0-1,0 1,-1 0,1-1,-1 0,0 1,0-6,0 2,0-1,-1 0,0 0,-1 0,0 0,0 1,-1-1,0 0,0 1,-1-1,-1 1,1 0,-1 0,0 0,-1 1,0-1,-8-9,-9-7,-2 1,0 0,-40-27,-15-14,66 52,0 0,0 1,-1 1,-1 1,1 0,-2 0,1 2,-1 0,0 1,0 0,-1 1,0 1,0 1,-23-2,-290 3,153 5,145-2,0-1,-1-2,1-1,0-2,-49-13,1-4,-126-20,-36-8,188 38,1 2,-1 3,-56 0,28 1,-966-14,687 23,285-3,-50-2,0 6,-163 25,205-14,-1-4,-131 0,166-9,-74 12,-13 0,95-14,25 0,0 0,1 0,-21 4,33-3,0 0,0 0,1 0,-1 0,0 1,0 0,1-1,-1 1,1 1,0-1,0 0,0 1,0-1,0 1,0 0,0 0,1 0,-3 5,-4 11,0 0,2 0,0 1,1 0,1 1,1-1,-3 30,3 153,5-155,-1-24,0-9,0 1,1 0,1-1,6 29,-7-39,1 0,0 0,0-1,1 1,0-1,-1 1,1-1,1 0,-1 0,1 0,-1 0,1-1,0 1,0-1,1 0,-1-1,1 1,8 3,13 4,-1-1,2-2,-1 0,1-2,49 3,145-8,-110-2,2079 1,-2177 1,1-1,0 0,-1-1,1 0,-1-1,0-1,0 0,0-1,0 0,-1-1,17-10,-24 12,0 1,-1-1,1 0,-1 0,0 0,0-1,0 1,-1-1,1 0,-1 0,-1 0,1 0,-1-1,1 1,-1-1,-1 0,1 0,-1 1,0-1,-1 0,1 0,-1 0,0 0,-1 0,1 0,-1 0,0 1,-3-8,2 7,0 0,0 0,-1 1,0-1,0 1,0 0,-1 0,0 0,0 0,0 1,0-1,-1 1,-8-6,-3 0,0 0,-34-15,74 31,0-2,30 3,20 3,585 59,-451-54,118 3,-272-16,-1 3,0 2,0 3,-1 2,87 31,-106-28,-1 1,0 1,56 42,-86-58,1 1,-1 0,0-1,0 1,1 0,-1 1,-1-1,1 0,0 1,0-1,-1 1,0-1,1 1,-1-1,0 1,0 0,0 0,-1 0,1 0,0 4,-2-2,1-1,-1 1,0-1,0 1,0-1,-1 1,0-1,0 0,0 0,0 0,0 0,-4 4,-5 5,0 0,-1-1,-1 0,0-1,0 0,-17 9,-5 1,-1-2,-1-2,-1-1,0-2,-1-2,0-1,-1-2,-58 5,-35-5,-166-8,124-4,-69 2,-268 3,283 15,-73 1,-1458-19,1730-1,0-1,-44-10,43 7,-64-6,-425 13,491-1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4:04.3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68 267,'237'1,"246"-3,-319-14,12 0,-45 13,-1-6,163-33,-233 33,0 3,0 2,96 7,-31 0,-38-2,0 4,0 3,-1 5,134 36,-167-38,0-3,1-1,0-3,0-3,60-5,-4 1,104 5,184-5,-54-30,-214 24,390-16,-364 28,-44 1,1-5,182-25,-206 8,-48 8,1 2,-1 2,49-1,65 10,140-4,-233-6,80-19,-91 14,0 3,92-4,224-4,24 1,-361 14,0 0,42-10,-47 6,1 2,0 1,44 0,-67 3,0 1,0-1,0 1,0 0,0 0,0 0,0 0,0 0,0 1,0-1,-1 1,1 0,-1 0,1 0,-1 0,0 0,1 1,-1-1,0 0,-1 1,1 0,0-1,-1 1,0 0,1 0,-1 0,0 0,-1 0,2 6,1 9,-1-1,-1 1,0 0,-3 20,1-18,-2 16,-2 1,-14 52,8-41,10-38,-1 1,-1-1,0 1,0-1,-1 0,0 0,-1-1,0 1,0-1,-1 0,0 0,-1-1,0 0,-13 12,3-8,8-4,-1-1,-1 0,0 0,0-1,0 0,-1-1,1 0,-1-1,0 0,-15 2,-104 11,-178 1,-1024-19,1133-16,134 8,-73 0,-376-9,-354 3,579 17,264-4,1 0,-44-11,39 7,-46-4,-500 6,292 7,-1799-3,2059-1,0-2,0 0,-24-7,22 4,0 1,-35-2,21 5,24 0,-1 1,0 0,0 1,0 1,0 1,0 1,-19 4,33-5,0 0,0 0,0 0,0 0,0 1,1-1,-1 1,1-1,0 1,-1 0,1 0,1 0,-1 0,0 0,1 0,-1 1,1-1,0 1,0-1,1 0,-1 1,0 5,0 10,0 0,3 39,0-32,-3 7,0 0,-12 55,8-58,0 1,3 0,0 38,2-65,0 0,0-1,1 1,-1-1,1 1,0-1,0 1,0-1,0 0,0 0,1 1,0-1,-1 0,1 0,0 0,1-1,-1 1,0 0,1-1,0 0,-1 1,1-1,0 0,0 0,4 1,0-1,0 0,1 0,-1-1,0 0,1-1,-1 1,1-1,0-1,-1 1,14-4,48-8,1 3,86 1,-128 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8:02.1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3 332,'202'17,"-13"0,981-15,-568-4,-437 1,542 22,-31-6,-431-17,860 2,-1091 0,-9 1,1-1,-1 1,0-1,1-1,-1 1,0-1,0 0,1 0,-1 0,0-1,0 1,0-1,7-4,-12 5,1 1,-1-1,0 0,1 1,-1-1,0 0,0 1,0-1,1 0,-1 1,0-1,0 0,0 1,0-1,0 0,0 1,0-1,-1 0,1 1,0-1,0 0,0 1,-1-1,1 0,0 1,-1-1,1 1,0-1,-1 1,1-1,-1 1,1-1,-1 1,1-1,-1 1,1-1,-2 1,-23-18,23 17,-22-15,0 2,-2 0,0 2,0 0,-1 2,0 1,0 2,-1 0,0 2,-40-3,-195 7,-253-17,416 7,-379-25,430 34,-64-11,-33-2,66 12,-426-16,-610 4,710 18,376-3,8 1,0 0,0-2,1 0,-1-1,0-2,0 0,1-1,0-1,-29-13,31 10,0 0,-1 1,0 0,0 2,-1 1,0 0,0 2,0 0,0 1,0 2,-1 0,1 1,0 1,-39 9,7 2,-58 17,99-26,1 1,0 0,-1 1,2 0,-1 1,-19 15,-18 15,37-29,1-1,-1 2,-13 14,21-19,-1 0,1 1,0 0,0-1,1 1,-1 0,1 0,0 1,1-1,-1 0,1 0,-1 7,2 1,-1-1,1 0,1 0,1 0,-1 0,2 0,0 0,0 0,1 0,0-1,1 0,0 0,1 0,1-1,-1 1,2-1,-1-1,1 0,1 0,-1 0,2-1,18 13,-8-7,0-1,1-1,1-1,0-1,0-1,1-1,0-1,1 0,0-2,42 3,469-4,-258-8,1760 4,-1998 2,-1 1,45 11,-32-6,7-1,97-2,-103-6,0 3,86 13,-106-10,49 1,-58-5,-1 0,0 1,0 2,40 10,-26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8:20.9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0 105,'742'0,"-640"6,0 4,146 35,-212-38,39 8,16 5,148 11,405-27,-318-8,-206 6,136-5,-161-12,-61 9,53-4,49 7,136-8,464-10,-530 22,-172 1,-1 1,40 9,-36-5,55 3,342-11,-424 1,-1-1,0 0,1-1,-1 0,0 0,0-1,-1-1,14-5,-21 8,1 0,0 0,0 0,0 0,-1 0,1 0,0 0,-1 0,1-1,-1 1,0-1,1 1,-1-1,0 0,0 1,0-1,0 0,0 0,0 0,-1 0,1 0,-1 1,1-1,-1 0,0-1,1 1,-1 0,0 0,0 0,-1 0,1 0,0 0,-1 0,1 0,-1 1,0-1,0 0,1 0,-1 0,0 0,-1 1,1-1,0 0,0 1,-3-2,1-1,0 1,-1 0,0 0,0 0,1 1,-2-1,1 1,0 0,0 0,-1 0,1 1,-1 0,1 0,-1 0,-5 0,-80-2,49 3,-31-5,1-3,-111-27,136 28,1 1,-1 2,0 3,-47 4,12-2,29 2,-60 11,-36 2,40-13,28-2,-120 16,122-8,0-3,-84-6,74-1,-114 13,37 2,-189-7,314-8,-13 4,-72 11,70-6,-65 2,-1369-12,1458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37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1 138,'2152'0,"-2060"-4,1-5,110-24,-139 22,277-40,16 21,5 31,-134 2,407-3,-572 3,98 18,-98-12,-58-8,0-1,0 1,0 1,0-1,0 1,0-1,0 1,0 1,-1-1,1 1,-1-1,1 2,-1-1,7 7,-8-6,-1 0,1 0,-1 0,0 1,0-1,-1 1,1-1,-1 1,0-1,0 1,-1 0,1 0,-1-1,0 1,0 0,-2 7,-1 7,-1 0,-1 0,0-1,-2 0,0 0,-1 0,-1-1,0 0,-20 25,4-9,-1-1,-1-1,-49 40,64-61,0-1,-1-1,0 0,0-1,-1-1,0 0,0 0,0-1,-1-1,0-1,-23 3,-13-2,0-2,-57-6,16 1,-116 4,-127-5,305 1,1-2,0-1,-37-12,35 8,0 2,-54-7,-203-18,157 20,-181-10,-945 22,572 3,660-3,0-2,-45-10,44 7,-1 2,-32-3,-309 8,339-1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38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0,'1385'0,"-1358"0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47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1,'36'2,"-1"2,0 2,64 19,-9-3,3-5,174 8,98-23,-206-4,1386 0,-1485 5,0 3,81 19,-74-12,105 7,-162-20,62 2,102 17,-123-12,58 1,-75-8,0 2,-1 2,1 0,-1 3,34 10,-40-8,1-2,-1 0,1-2,50 2,119-8,-76-2,-61 0,-40 2,1 0,-1 0,1 2,-1 1,37 8,-54-10,-1 1,0 0,1 0,-1 0,1 0,-1 0,0 0,0 1,0-1,0 1,0-1,0 1,0 0,-1 0,1 0,-1 0,1 0,-1 0,0 1,1-1,-1 0,0 1,0 2,0-1,-1 0,0 1,0-1,0 1,0-1,-1 1,0-1,0 1,0-1,0 0,-1 0,-2 5,-4 6,0 0,-1 0,-1-1,0-1,-22 23,21-24,0-1,-1 0,-1-1,1-1,-1 0,-1-1,0 0,0-1,0 0,-1-1,0-1,0 0,-26 3,-54 8,63-9,-55 3,-218-8,161-3,93-2,-71-12,69 8,-70-3,-1740 11,1824-3,1-2,0-2,-58-16,54 11,-1 2,-61-5,85 11,0 0,0-1,0-2,1 0,0-1,-34-17,24 11,-45-16,-65-8,112 30,1-1,-28-12,27 10,-43-12,-33-7,74 20,-2 0,1 2,-1 1,-50-3,33 8,-1 1,1 3,-93 17,138-19,-1 0,0-1,0 1,1-1,-1 1,0-1,0 0,0 0,0 0,0 0,0-1,1 1,-1-1,0 1,0-1,1 0,-1 0,0-1,1 1,-1 0,1-1,0 0,-3-2,2 1,0-1,1-1,-1 1,1 0,0 0,1-1,-1 1,1-1,0 0,0 1,0-1,1 0,-1-7,0 2,1 0,0-1,0 1,1 0,0 0,5-17,-5 24,0 0,1 0,-1 0,1 0,0 0,0 0,0 0,0 1,0-1,1 1,-1 0,1-1,-1 1,1 0,0 0,0 1,0-1,0 1,0-1,0 1,1 0,-1 0,6-1,12 0,1 1,0 0,0 2,-1 0,1 2,0 0,28 9,-17-5,0-1,36 1,-23-6,-40-2,-29 1,-68-2,-152 4,240-2,1 0,-1 0,0 1,1-1,-1 1,0-1,1 1,-1 0,1 0,-1 0,1 0,-1 1,1-1,0 1,0-1,0 1,0 0,0 0,0-1,0 2,0-1,1 0,-1 0,1 0,0 1,-1-1,1 1,0-1,1 1,-1-1,-1 6,2-3,0-1,0 1,1 0,-1-1,1 1,0-1,1 0,-1 1,1-1,-1 0,1 0,0 1,1-2,-1 1,1 0,0 0,0-1,3 4,10 6,0 0,1-2,0 0,36 17,22 15,-45-22,1-2,0-1,54 22,-59-32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8:41.2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70,'32'2,"48"7,0 0,450 56,-443-54,1-4,148-8,-99-1,389 22,-264 4,192 20,-252-30,234-12,-211-5,39-10,-39-5,287 13,-305 7,-70-2,-15-2,214 25,-236-13,201-5,-163-7,-131 2,0-1,0 0,0 0,0 0,0-1,-1 0,1 0,0 0,-1-1,0 0,0-1,8-5,-11 7,-1 0,1 0,-1 0,0 0,0-1,0 1,0-1,0 1,0-1,-1 0,1 1,-1-1,0 0,0 0,0 0,0 0,-1-1,1 1,-1 0,1 0,-1 0,0 0,-1 0,1-1,0 1,-1 0,0 0,0 0,-2-5,2 5,-1-1,-1 1,1-1,-1 1,1 0,-1 0,0 1,0-1,0 0,0 1,-1 0,1-1,0 1,-1 1,0-1,1 0,-1 1,0 0,0 0,0 0,0 0,-6 1,-14-3,0 2,-41 3,36-1,-47 2,-151-3,131-18,24 3,-63-17,102 22,0 2,0 1,-66-5,-381 12,200 1,240 2,0 2,0 1,-59 17,-16 3,-149 33,-77 12,198-53,-215 33,246-33,-1-6,-172-1,250-12,0 2,0 1,0 2,-36 9,35-7,0-1,0-2,-58-2,55-2,0 2,-68 10,76-4,-45 9,0-3,-143 6,-846-20,1033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8:54.9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1,'14'1,"0"1,-1 0,1 2,-1-1,0 2,17 7,44 13,-16-17,1-2,-1-2,100-7,-41 0,752 3,-842 1,0 2,41 9,-38-5,48 2,87 9,-99-10,77 2,2428-12,-2542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1:58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59,'686'46,"-481"-26,2113 209,-2253-223,409 29,-405-34,0-4,0-3,0-2,118-32,-159 31,47-24,-47 19,45-14,-39 20,0 1,51-3,-55 8,1-2,-1-1,54-16,-40 8,0 2,1 2,61-6,-52 9,93-23,-101 18,92-9,-96 16,0-2,79-22,-52 15,-1-2,-67 15,0 0,-1 0,1 0,0 0,-1 0,1 0,0-1,-1 1,1 0,0-1,-1 1,1 0,-1-1,1 1,0-1,-1 1,1-1,-1 1,0-1,1 1,-1-1,1 0,-1 1,1-2,-15-3,-28 2,-299 30,231-12,63-7,-49 1,-301 24,17-2,-328-26,387-7,126 19,129-8,-71-1,-1991-9,2068-3,0-2,-110-26,85 14,82 16,8 1,22-2,40 1,9 2,33 1,173-20,-166 7,0 5,118 10,-62-1,2481-2,-2606 3,71 12,-70-8,66 3,-84-10,0 1,0 2,59 12,-67-9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2:02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1 139,'36'2,"0"2,-1 2,39 10,50 8,498 19,6-37,957-6,-1536-2,0-3,70-15,15-3,401-56,-355 50,-19-1,-75 13,1 3,108-2,-150 14,-24 1,0 0,0 1,0 1,0 1,0 1,0 0,35 13,38 25,-4-1,185 57,-226-85,0-3,0-1,1-3,63-1,188-6,-2761 2,2372 6,56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2:09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1 106,'0'2,"0"-1,1 1,-1-1,1 0,0 1,-1-1,1 0,0 0,0 1,-1-1,1 0,0 0,0 0,0 0,0 0,1 0,-1 0,0-1,0 1,1 0,-1 0,0-1,3 1,35 12,-35-12,69 14,109 7,-67-10,1255 115,-141-107,-828-22,2014 2,-2410 0,1 0,-1 0,0 0,1-1,-1 0,0 0,0-1,0 1,0-1,9-4,-13 5,0 0,0 1,0-1,0 0,-1 0,1 0,0 0,0 0,-1 0,1 0,0 0,-1 0,1 0,-1 0,0 0,1-1,-1 1,0 0,0 0,1-2,-2 0,1 1,0-1,-1 0,0 0,0 1,0-1,0 0,0 1,0-1,0 1,-1-1,-2-2,-8-11,-1 1,-1 0,0 1,-1 1,0 0,-1 1,-25-14,-131-62,152 79,-1 0,-1 1,0 1,-1 1,1 1,-1 1,-35-2,-143 9,83 1,-40-6,-125 5,160 12,-20 1,-184 18,208-17,-144 2,-893-22,811 20,32 0,58 1,16-1,39 0,1-1,2-17,-80 2,234 4,9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4:06.6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112 538,'2'-42,"13"-73,-8 69,2-52,-8 86,0-4,-1 0,0 0,-2 0,-3-23,3 34,0-1,0 1,0 0,0-1,-1 1,0 0,0 0,-1 1,1-1,-1 1,0 0,0 0,0 0,-1 0,1 1,-6-4,-6-4,11 7,0 0,-1 0,1 1,-1 0,0 0,0 0,-10-3,15 6,1 1,-1-1,1 0,-1 1,1-1,-1 1,1-1,0 1,-1-1,1 1,0-1,-1 1,1-1,0 1,0-1,-1 1,1-1,0 1,0 0,0-1,0 1,0-1,0 1,0 0,0-1,0 1,0-1,0 1,0 0,0-1,0 1,1-1,-1 1,0-1,0 1,1 0,8 31,-8-28,11 29,22 44,4 8,-33-66,-1 0,0 0,-2 0,0 0,-2 38,0-33,1-1,1 1,6 31,-7-48,2 1,-1-1,1 0,0 0,0 0,1 0,0 0,1-1,-1 1,1-1,0 0,1-1,-1 1,9 5,1 1,1-1,0 0,34 15,-27-18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12:14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0 141,'30'0,"-7"-2,0 2,1 1,-1 0,0 2,0 0,0 2,-1 0,0 2,23 9,21 14,-38-19,0 2,-1 1,0 1,28 23,-37-26,-1 0,1-1,1 0,0-2,0 0,1-2,0 0,1-1,-1-1,29 4,22-2,122-2,-140-6,209-1,268 3,-352 16,16-1,911-17,-1094 1,1 0,0-1,-1-1,1 0,-1 0,17-7,-25 9,-1-1,1 0,-1 0,0 0,0-1,1 1,-1 0,0-1,0 1,0-1,-1 0,1 0,0 0,-1 0,1 0,-1 0,0 0,1 0,-1-1,0 1,0 0,-1-1,1 1,0-1,-1 1,1-1,-1 1,0-1,0 1,0-1,0 1,-1-1,1 1,-1-1,1 1,-2-4,0 1,0 1,0-1,-1 1,0 0,1 0,-1 0,-1 0,1 0,-1 0,1 1,-8-6,-54-31,39 24,-41-22,-74-31,114 60,1 1,-1 1,0 1,-32-2,-1-1,-25-1,1 4,-138 8,69 1,-798-3,915-2,1-1,-37-9,35 5,-57-3,-68-6,3 0,95 14,-5-2,-1 4,-102 12,133-4,0 3,1 1,-44 21,9-4,2 0,41-14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4:29.0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43 138,'471'-3,"510"7,-713 11,26 1,498-14,-407-3,12-15,-92 2,-159 11,433-18,-234 6,-317 12,-1-2,1-1,36-12,-35 9,-1 1,47-6,283 9,-195 8,-76-3,4 2,152-17,-84-1,277 9,-280 8,857 1,-992-3,-3 0,0 1,0 1,0 1,0 0,20 6,-35-8,-1 1,1 0,0 0,-1 0,1 1,-1-1,0 1,1-1,-1 1,0 0,0 0,0 0,0 0,0 0,-1 0,3 5,-3-4,0 0,0 0,-1 0,1 0,-1 0,0 0,0 1,0-1,0 0,0 0,-1 0,0 1,1-1,-1 0,0 0,0 0,-1 0,-1 2,-8 15,-2-2,0 0,-1 0,-1-2,0 0,-1 0,-23 16,-14 16,27-23,-1-1,-1-1,-2-2,-43 26,45-36,0 0,-1-2,0-1,0-2,-31 4,38-7,-106 15,-161 1,-137-21,150-1,-1141 3,1155 17,-14 0,-28-15,-226-6,301-11,-141-4,-755 21,1093-4,-1-2,1-1,-61-17,56 12,0 2,-50-6,-61-3,-49-3,-7 22,-106-4,204-14,-3 0,25 12,-109 8,180-1,1 0,-1 0,1 1,0 1,0 0,1 1,-1 0,1 1,-11 8,-15 8,31-19,1-1,0 1,0 0,0 1,1-1,-1 1,1 0,0 0,1 0,-1 1,1-1,0 1,0 0,1 0,0 0,0 0,0 0,1 1,-1 7,-1 13,2 0,1 0,4 36,-1-5,-3-52,0 1,0-1,1 0,0 0,0 0,0 0,1 0,0 0,0 0,1 0,5 10,-5-13,0 0,0-1,0 1,0 0,1-1,-1 0,1 0,-1 0,1 0,0-1,0 1,0-1,-1 0,2 0,-1 0,0-1,0 1,8-1,188-3,-61-1,145-13,-19 0,619 16,-420 3,-248-20,6-1,1244 21,-1391-5,114-20,-38 3,585-1,-674 21,-29 1,0 2,0 0,-1 3,63 17,-88-20,1 0,-1 0,0 0,0 1,0 0,-1 0,12 10,-17-13,-1-1,0 0,0 0,1 1,-1-1,0 0,0 0,1 1,-1-1,0 0,0 1,0-1,1 0,-1 1,0-1,0 0,0 1,0-1,0 0,0 1,0-1,0 0,0 1,0-1,0 0,0 1,0-1,0 1,0-1,0 0,0 1,0-1,-1 0,1 1,0-1,0 0,0 0,-1 1,1-1,0 0,0 1,-1-1,1 0,-23 9,-26-3,-383-4,204-5,147 2,2-1,1 4,-124 19,124-11,1-4,-154-6,87-3,142 3,-34-2,0 3,0 0,0 3,0 1,1 1,-35 12,-6 4,45-14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9:31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41 272,'0'1,"0"-1,0 1,1 0,-1-1,0 1,0 0,1 0,-1-1,0 1,1-1,-1 1,1 0,-1-1,0 1,1-1,0 1,-1-1,1 1,-1-1,1 1,0-1,-1 0,1 1,0-1,-1 0,1 1,0-1,1 0,25 4,-18-3,58 3,-1-3,1-2,0-4,80-15,-110 12,40-15,-48 14,0 1,0 1,35-3,-1 5,306-32,12 3,-65 8,353-34,-610 56,238-20,-120 11,203 11,-174 4,1799-2,-1976 2,1 1,-1 1,-1 1,1 2,-1 0,29 13,-48-16,-2 1,1-1,0 1,-1 1,0-1,-1 1,1 0,-1 1,0-1,0 1,-1 0,0 1,4 8,-3-6,-1 1,0-1,-1 1,0 1,0-1,-1 0,-1 1,0-1,0 17,-2-24,0-1,-1 1,1 0,-1-1,0 1,0 0,0-1,0 1,-1-1,0 0,1 1,-1-1,0 0,-1 0,1 0,0 0,-1-1,0 1,1-1,-1 1,0-1,0 0,-1 0,1 0,0-1,-5 3,-10 2,-1 0,1-1,-1 0,-20 1,-11 3,-5 1,0-3,0-3,-1-1,-72-7,11 1,61 3,-704 20,2-4,493-18,-1098 2,1298 3,-77 14,60-6,-23 4,49-5,-95 2,96-9,0 3,-83 18,81-12,0-2,-69 2,64-8,-113 23,-14 1,-118-19,228 3,66-9,0 0,0-1,-1-1,1 0,-1 0,1-2,-24-2,30 1,-1 1,0-1,1-1,0 1,-1-1,1 0,0-1,0 0,1 0,-1 0,1-1,-8-7,10 6,0 1,0-1,0 1,1-1,0 0,0-1,1 1,0 0,0-1,0 1,1-1,0 1,0-1,1-12,-1 15,1-1,0 1,0-1,0 1,1-1,0 1,0-1,0 1,0 0,1-1,0 1,-1 0,2 0,-1 0,0 0,5-5,-3 6,0 0,0 0,0 0,0 0,1 1,-1 0,1 0,-1 0,1 0,0 1,0 0,0 0,-1 0,1 1,6-1,116 3,-83 0,-15-1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9:44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9:51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0 237,'207'4,"337"50,112 39,-464-63,-57-8,202 9,265-30,-346-2,-37-16,-31 1,446 14,-326 3,-71-18,-6 0,1032 17,-551 1,-679 1,0 1,39 9,-36-5,56 3,-68-9,185-3,-205 1,0 0,0 0,-1-1,1 1,0-1,-1 0,1 0,-1 0,0 0,0 0,0-1,0 1,0-1,0 0,-1 0,1 0,-1 0,0-1,0 1,0-1,0 1,-1-1,1 1,-1-1,0 0,0 0,0 0,0-8,0 8,-1 0,1 0,-1-1,0 1,0 0,0-1,-1 1,1 0,-1 0,0-1,-1 1,1 0,-1 0,1 0,-1 0,0 1,-1-1,1 0,-1 1,1-1,-1 1,0 0,0 0,0 0,-1 1,-4-4,-2 2,0 1,0 0,0 0,-1 1,1 0,0 1,-13 0,-79 5,41 0,-68-7,-137-20,214 17,-45-8,-57-3,-58 18,-63-3,47-28,-493-42,436 39,202 23,-151-12,-377 22,557 3,-59 10,-19 1,-596-8,397-9,217 3,-140-20,126 8,-222 9,175 5,-659-2,821 1,-1 1,1 0,-1 1,1 0,0 1,0 1,0 0,0 0,1 1,0 1,0 0,-16 14,18-13,0 0,1 0,0 1,1 0,0 0,0 1,1 0,0 0,1 1,0 0,0 0,2 1,-1-1,-2 14,2 0,2-1,1 1,0-1,2 1,1 0,1-1,8 41,-7-57,1 0,0-1,0 1,0-1,1 0,0 0,0-1,1 1,-1-1,1 0,1-1,-1 1,1-1,13 7,10 5,1-2,41 15,-67-29,60 22,1-3,1-3,1-4,124 11,282-19,-293-8,946 2,-1114 1,0 1,-1 1,1 0,14 4,-24-5,0 0,-1 0,1 0,0 0,-1 0,1 1,-1-1,0 1,1 0,-1 0,2 2,-3-3,0 0,-1 0,1 0,-1 0,1 0,-1 0,1 1,-1-1,0 0,0 0,1 0,-1 0,0 1,0-1,0 0,0 0,-1 0,1 0,0 1,0-1,-1 0,1 0,-1 0,1 0,-1 0,1 0,-2 2,-1 0,1 0,-1 0,0 0,0 0,-1-1,1 1,0-1,-1 0,0 0,1 0,-1 0,0-1,0 0,0 0,0 0,0 0,-7 0,-77 3,72-4,-53-2,45 0,0 1,0 1,0 1,0 1,0 1,-44 12,-11 12,44-16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6:09:55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2582 735,'0'-2,"-1"0,1 1,-1-1,1 1,-1-1,0 0,0 1,1-1,-1 1,0 0,0-1,-1 1,1 0,0 0,0-1,-1 1,1 0,0 0,-4-1,-33-17,31 16,-47-23,36 16,0 1,-1 1,0 1,0 0,-1 2,0 0,-29-3,-44 3,-149 13,208-3,1 2,0 2,0 1,-59 27,56-21,-1-2,-1-1,-41 8,-29 0,-173 24,-35-41,167-7,97 1,-70-13,-36-2,118 17,14 0,1 0,-1-2,1-1,-43-10,61 11,0 0,1-1,-1 0,1 0,-1-1,1 0,0 0,1 0,-1-1,1 1,-1-1,2-1,-1 1,0-1,1 0,0 0,1 0,-1 0,1-1,0 1,-3-11,0-14,1-1,1 1,2-1,1 1,2-1,6-49,9-17,-9 62,4-64,-10 91,-1-1,1 0,0 0,1 1,1-1,-1 1,7-14,-8 20,0 1,0-1,1 1,0 0,-1-1,1 1,0 0,0 0,0 0,0 0,0 0,1 0,-1 1,1-1,-1 1,1 0,-1 0,1 0,0 0,-1 0,1 0,0 1,0-1,0 1,-1 0,1 0,0 0,0 0,5 1,10 4,0 1,-1 0,1 1,-2 1,1 0,-1 2,16 11,24 12,27 11,137 81,119 70,-334-192,38 20,0-1,1-2,1-3,69 18,-76-25,42 16,-51-15,0-2,0-1,35 5,30 3,-62-9,2-1,39 1,194-8,-239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12FA0-C445-1942-9A5D-3B201A798BE4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0538-A7BF-DD4D-8642-29A5F7A94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39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D0538-A7BF-DD4D-8642-29A5F7A942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18107-3B84-A992-9105-7A2E1DB4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CC8D3-7251-B6AC-8EBB-D1D3E56E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0E5A7-B500-E2C1-0C8B-FF44832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0480F9-A39C-1308-607C-CA245960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4867C-96D0-D3D1-167A-72EEEC6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270AE-ACE8-FDE1-F28B-7E90E8C6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3AAF3-DABD-3F69-0CDC-C970F0C1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BA082D-D797-F0BA-50AD-6E48A6D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72899-123F-BB00-4047-C823706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A7222-04C1-9304-B0EC-F0CFB6C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5AAC7-7203-5B13-B7C3-AA5F05A91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A751D2-22B8-806E-BDF4-A58B440E0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4732F-EF6F-A60A-A8B3-0DFEBFE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6D482-8A37-6771-2DC6-BDE10338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92009-E89C-2B24-AE6C-54E3C65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3B70E-E7B2-D87E-529C-3CDD0A1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4F115-F200-947D-B8E4-DC1F3A9A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2A4A9-A0A6-D5A2-1EA4-CF9F289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199EC-FF01-8875-57C0-BC6A03E2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9AC7D-548F-A2C8-29BE-56043592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55EC3-BDDB-51AA-1683-A2537A0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F045B5-CE0A-B166-3EC3-0E8D0BF8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BAC7-E768-6DCC-48E2-7E57AB35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FDE92-36D4-1123-B028-D81192F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06F88-D96F-A9AA-D5F4-3847578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CC17-A2AC-27AE-FDA6-F884B8BE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08896-9C90-EDA7-D874-A57DF6E0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24C52-7F21-E294-45ED-F9E7780A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6216E-86A9-7C17-EF65-5C0AAE3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A1657-11AD-1316-5BC6-5155F79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F7952-17D3-4DA9-CFB8-51E0662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8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99F21-66FB-92A1-39FB-DDA2CB1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467CD-E4A2-A3FA-14BB-1A2D7A9D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682926-A091-9BB1-4B00-9562895D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97D8A-C942-EAA6-329F-3D7F82CD3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9BA235-A898-7D8B-7428-46D3546BE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A803A3-C38D-EE34-4C21-1F3F1628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C4E7D6-B9C0-A8E7-E78A-E9BC789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7B417B-F5E1-1998-211F-BCF5DF9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DF76D-B43D-8CD1-A829-1B3467CA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1691C9-A7AA-2B89-C35A-32F7B21B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2DB61-80D7-00AF-7B46-ECB42669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5F652-F3B3-9B92-FFF0-9CF45C5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67293B-21CD-38A3-894A-1D4BB6A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7725DA-7B74-EDA6-6906-5FE13CE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910D7A-353C-5605-6622-CDB4CDCE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D0A1-B800-FCBF-F543-A0F1857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78B06-79F6-A6C9-8581-A9D5D27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C554D-96BC-6AEA-7F1B-23735F50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70A44-6DAC-9083-C0EC-C5ABBD0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AC50-37F5-719C-567C-20A89E06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63D53-23B6-2981-96B8-673FAE41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7AF2F-9707-39A8-6A63-398B9D80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0B6726-F0A5-7AA4-8252-4F6E5680A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AA4F5-431C-6E53-1942-1B5DFDF8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EE23BD-8E21-FC57-D48D-E4B508F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ADEC0-3E0D-EA49-9A74-C8F546BD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576B2-CD02-FFB1-C3B8-5E57154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700FC-526D-3357-206F-A0DF4755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20CC7-5FB0-EE3A-BFB7-1A1236E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0EB1-659A-EF69-1A5B-5B83907B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9C42-7DF3-6349-8A9D-040C3E85863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E1F1F-36D9-2EAB-2888-86B25704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C0CAF-83DB-6DFF-A1E5-8FB4E291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5.xml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customXml" Target="../ink/ink30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3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customXml" Target="../ink/ink36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customXml" Target="../ink/ink40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62B438-F2D6-B925-EA28-EAB7086F28A5}"/>
              </a:ext>
            </a:extLst>
          </p:cNvPr>
          <p:cNvGrpSpPr/>
          <p:nvPr/>
        </p:nvGrpSpPr>
        <p:grpSpPr>
          <a:xfrm>
            <a:off x="690661" y="1451141"/>
            <a:ext cx="4802226" cy="4803387"/>
            <a:chOff x="690661" y="525295"/>
            <a:chExt cx="4802226" cy="48033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A02400-71D8-EFE1-FEC0-FA0B8BEBD91F}"/>
                </a:ext>
              </a:extLst>
            </p:cNvPr>
            <p:cNvSpPr/>
            <p:nvPr/>
          </p:nvSpPr>
          <p:spPr>
            <a:xfrm>
              <a:off x="690664" y="525296"/>
              <a:ext cx="4387174" cy="21177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1B0072C-4CD6-369A-3862-A69B953A69F8}"/>
                </a:ext>
              </a:extLst>
            </p:cNvPr>
            <p:cNvSpPr txBox="1"/>
            <p:nvPr/>
          </p:nvSpPr>
          <p:spPr>
            <a:xfrm>
              <a:off x="904671" y="690665"/>
              <a:ext cx="369651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effectLst/>
                  <a:latin typeface="CIDFont+F1"/>
                </a:rPr>
                <a:t>INU Champollion – Isis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Pr. H. </a:t>
              </a:r>
              <a:r>
                <a:rPr lang="fr-FR" sz="1100" dirty="0" err="1">
                  <a:effectLst/>
                  <a:latin typeface="CIDFont+F1"/>
                </a:rPr>
                <a:t>Pingaud</a:t>
              </a:r>
              <a:r>
                <a:rPr lang="fr-FR" sz="1100" dirty="0">
                  <a:effectLst/>
                  <a:latin typeface="CIDFont+F1"/>
                </a:rPr>
                <a:t> – FIE3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2"/>
                </a:rPr>
                <a:t>Travaux </a:t>
              </a:r>
              <a:r>
                <a:rPr lang="fr-FR" sz="1100" dirty="0" err="1">
                  <a:effectLst/>
                  <a:latin typeface="CIDFont+F2"/>
                </a:rPr>
                <a:t>dirigés</a:t>
              </a:r>
              <a:r>
                <a:rPr lang="fr-FR" sz="1100" dirty="0">
                  <a:effectLst/>
                  <a:latin typeface="CIDFont+F2"/>
                </a:rPr>
                <a:t> de SI de santé Un parcours de patient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Mr HP prend de l’</a:t>
              </a:r>
              <a:r>
                <a:rPr lang="fr-FR" sz="1100" dirty="0" err="1">
                  <a:effectLst/>
                  <a:latin typeface="CIDFont+F1"/>
                </a:rPr>
                <a:t>âge</a:t>
              </a:r>
              <a:r>
                <a:rPr lang="fr-FR" sz="1100" dirty="0">
                  <a:effectLst/>
                  <a:latin typeface="CIDFont+F1"/>
                </a:rPr>
                <a:t>, il vient de </a:t>
              </a:r>
              <a:r>
                <a:rPr lang="fr-FR" sz="1100" dirty="0" err="1">
                  <a:effectLst/>
                  <a:latin typeface="CIDFont+F1"/>
                </a:rPr>
                <a:t>fêter</a:t>
              </a:r>
              <a:r>
                <a:rPr lang="fr-FR" sz="1100" dirty="0">
                  <a:effectLst/>
                  <a:latin typeface="CIDFont+F1"/>
                </a:rPr>
                <a:t> ses 60 ans. Il a longtemps </a:t>
              </a:r>
              <a:r>
                <a:rPr lang="fr-FR" sz="1100" dirty="0" err="1">
                  <a:effectLst/>
                  <a:latin typeface="CIDFont+F1"/>
                </a:rPr>
                <a:t>néglige</a:t>
              </a:r>
              <a:r>
                <a:rPr lang="fr-FR" sz="1100" dirty="0">
                  <a:effectLst/>
                  <a:latin typeface="CIDFont+F1"/>
                </a:rPr>
                <a:t>́ les terrains de sport </a:t>
              </a:r>
              <a:r>
                <a:rPr lang="fr-FR" sz="1100" dirty="0" err="1">
                  <a:effectLst/>
                  <a:latin typeface="CIDFont+F1"/>
                </a:rPr>
                <a:t>après</a:t>
              </a:r>
              <a:r>
                <a:rPr lang="fr-FR" sz="1100" dirty="0">
                  <a:effectLst/>
                  <a:latin typeface="CIDFont+F1"/>
                </a:rPr>
                <a:t> 30 ans, et accuse maintenant un surpoids notable (120 kg) en rapport à sa taille (1,83 m). Il exerce un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d’enseignant et cumule les charges de travail entre plusieurs campus distants de plusieurs dizaines de </a:t>
              </a:r>
              <a:r>
                <a:rPr lang="fr-FR" sz="1100" dirty="0" err="1">
                  <a:effectLst/>
                  <a:latin typeface="CIDFont+F1"/>
                </a:rPr>
                <a:t>kilomètres</a:t>
              </a:r>
              <a:r>
                <a:rPr lang="fr-FR" sz="1100" dirty="0">
                  <a:effectLst/>
                  <a:latin typeface="CIDFont+F1"/>
                </a:rPr>
                <a:t>. Son </a:t>
              </a:r>
              <a:r>
                <a:rPr lang="fr-FR" sz="1100" dirty="0" err="1">
                  <a:effectLst/>
                  <a:latin typeface="CIDFont+F1"/>
                </a:rPr>
                <a:t>épouse</a:t>
              </a:r>
              <a:r>
                <a:rPr lang="fr-FR" sz="1100" dirty="0">
                  <a:effectLst/>
                  <a:latin typeface="CIDFont+F1"/>
                </a:rPr>
                <a:t> le trouve</a:t>
              </a:r>
            </a:p>
            <a:p>
              <a:r>
                <a:rPr lang="fr-FR" sz="1100" dirty="0">
                  <a:latin typeface="CIDFont+F1"/>
                </a:rPr>
                <a:t>…</a:t>
              </a:r>
              <a:endParaRPr lang="fr-FR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D21730-B8EB-41BF-49FE-CF1C56053664}"/>
                </a:ext>
              </a:extLst>
            </p:cNvPr>
            <p:cNvSpPr/>
            <p:nvPr/>
          </p:nvSpPr>
          <p:spPr>
            <a:xfrm>
              <a:off x="5077838" y="525296"/>
              <a:ext cx="415049" cy="202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EE9E1D-F0AB-0CA1-7FF3-5EFF15CC396B}"/>
                </a:ext>
              </a:extLst>
            </p:cNvPr>
            <p:cNvSpPr/>
            <p:nvPr/>
          </p:nvSpPr>
          <p:spPr>
            <a:xfrm>
              <a:off x="5077837" y="525295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6F018B-EB7F-4FC9-5747-966653629442}"/>
                </a:ext>
              </a:extLst>
            </p:cNvPr>
            <p:cNvSpPr/>
            <p:nvPr/>
          </p:nvSpPr>
          <p:spPr>
            <a:xfrm>
              <a:off x="5077836" y="2306492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EB532-DEB9-93D9-90D0-AABE067C979D}"/>
                </a:ext>
              </a:extLst>
            </p:cNvPr>
            <p:cNvSpPr/>
            <p:nvPr/>
          </p:nvSpPr>
          <p:spPr>
            <a:xfrm>
              <a:off x="690661" y="2655652"/>
              <a:ext cx="4802223" cy="2024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>
                  <a:effectLst/>
                  <a:latin typeface="CIDFont+F1"/>
                </a:rPr>
                <a:t>Consigne</a:t>
              </a:r>
            </a:p>
            <a:p>
              <a:r>
                <a:rPr lang="fr-FR" sz="1100" dirty="0">
                  <a:effectLst/>
                  <a:latin typeface="CIDFont+F1"/>
                </a:rPr>
                <a:t>1- Il vous est demandé de </a:t>
              </a:r>
              <a:r>
                <a:rPr lang="fr-FR" sz="1100" dirty="0" err="1">
                  <a:effectLst/>
                  <a:latin typeface="CIDFont+F1"/>
                </a:rPr>
                <a:t>réaliser</a:t>
              </a:r>
              <a:r>
                <a:rPr lang="fr-FR" sz="1100" dirty="0">
                  <a:effectLst/>
                  <a:latin typeface="CIDFont+F1"/>
                </a:rPr>
                <a:t> une analyse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de ce parcours.</a:t>
              </a:r>
            </a:p>
            <a:p>
              <a:r>
                <a:rPr lang="fr-FR" sz="1100" dirty="0">
                  <a:effectLst/>
                  <a:latin typeface="CIDFont+F1"/>
                </a:rPr>
                <a:t>  -&gt; Lister les éléments qui sont caractéristiques de la couche métier  (</a:t>
              </a:r>
              <a:r>
                <a:rPr lang="fr-FR" sz="1100" dirty="0" err="1">
                  <a:effectLst/>
                  <a:latin typeface="CIDFont+F1"/>
                </a:rPr>
                <a:t>cf</a:t>
              </a:r>
              <a:r>
                <a:rPr lang="fr-FR" sz="1100" dirty="0">
                  <a:effectLst/>
                  <a:latin typeface="CIDFont+F1"/>
                </a:rPr>
                <a:t> diapo couches).</a:t>
              </a: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  -&gt; Identifiez les instances de ces éléments qui apparaissent dans la vignette clinique ci-dessus. Exemple d'acteur : le médecin traitant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effectLst/>
                  <a:latin typeface="CIDFont+F1"/>
                </a:rPr>
                <a:t>[-&gt; Si </a:t>
              </a:r>
              <a:r>
                <a:rPr lang="fr-FR" sz="1100" dirty="0">
                  <a:latin typeface="CIDFont+F1"/>
                </a:rPr>
                <a:t>on prend l'exemple de prescription de médicament, quels sont les besoins </a:t>
              </a:r>
              <a:r>
                <a:rPr lang="fr-FR" sz="1100" dirty="0">
                  <a:effectLst/>
                  <a:latin typeface="CIDFont+F1"/>
                </a:rPr>
                <a:t>en </a:t>
              </a:r>
              <a:r>
                <a:rPr lang="fr-FR" sz="1100" dirty="0" err="1">
                  <a:effectLst/>
                  <a:latin typeface="CIDFont+F1"/>
                </a:rPr>
                <a:t>système</a:t>
              </a:r>
              <a:r>
                <a:rPr lang="fr-FR" sz="1100" dirty="0">
                  <a:effectLst/>
                  <a:latin typeface="CIDFont+F1"/>
                </a:rPr>
                <a:t> d’information, couche par couche?]</a:t>
              </a:r>
              <a:endParaRPr lang="fr-FR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BCD6B3-C382-1E91-4B58-FB2A2D6F562D}"/>
                </a:ext>
              </a:extLst>
            </p:cNvPr>
            <p:cNvSpPr/>
            <p:nvPr/>
          </p:nvSpPr>
          <p:spPr>
            <a:xfrm>
              <a:off x="690661" y="4680295"/>
              <a:ext cx="4802223" cy="6483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 err="1">
                  <a:effectLst/>
                  <a:latin typeface="CIDFont+F1"/>
                </a:rPr>
                <a:t>Rsrc</a:t>
              </a:r>
              <a:r>
                <a:rPr lang="fr-FR" sz="1100" dirty="0">
                  <a:effectLst/>
                  <a:latin typeface="CIDFont+F1"/>
                </a:rPr>
                <a:t> : …</a:t>
              </a:r>
              <a:endParaRPr lang="fr-FR" sz="1100" dirty="0"/>
            </a:p>
            <a:p>
              <a:pPr algn="ctr"/>
              <a:endParaRPr lang="fr-FR" sz="1100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363D9B3-882A-3B70-D737-05B0221A54C7}"/>
              </a:ext>
            </a:extLst>
          </p:cNvPr>
          <p:cNvSpPr txBox="1"/>
          <p:nvPr/>
        </p:nvSpPr>
        <p:spPr>
          <a:xfrm>
            <a:off x="6802582" y="4326966"/>
            <a:ext cx="411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Commençons par identifier…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0F31DC-9970-502A-FA74-4C3232A54720}"/>
              </a:ext>
            </a:extLst>
          </p:cNvPr>
          <p:cNvSpPr txBox="1"/>
          <p:nvPr/>
        </p:nvSpPr>
        <p:spPr>
          <a:xfrm>
            <a:off x="608336" y="300180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Objectif</a:t>
            </a:r>
            <a:r>
              <a:rPr lang="fr-FR" sz="1100" dirty="0"/>
              <a:t> : comprendre et mettre en œuvre une approche top-down.</a:t>
            </a:r>
          </a:p>
          <a:p>
            <a:r>
              <a:rPr lang="fr-FR" sz="1100" dirty="0"/>
              <a:t>Média : H5P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AE440A-B41D-2B6D-60F4-29FFB4C9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70" y="4504617"/>
            <a:ext cx="1229189" cy="145084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A02ACB7-5A12-83FD-6509-73BD6180ED55}"/>
              </a:ext>
            </a:extLst>
          </p:cNvPr>
          <p:cNvSpPr txBox="1"/>
          <p:nvPr/>
        </p:nvSpPr>
        <p:spPr>
          <a:xfrm>
            <a:off x="6802582" y="3138027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Réponse accessible (lecture)</a:t>
            </a:r>
            <a:endParaRPr lang="fr-FR" sz="1100" dirty="0"/>
          </a:p>
          <a:p>
            <a:r>
              <a:rPr lang="fr-FR" sz="1100" dirty="0"/>
              <a:t>Média : </a:t>
            </a:r>
            <a:r>
              <a:rPr lang="fr-FR" sz="1100" dirty="0" err="1"/>
              <a:t>pdf</a:t>
            </a:r>
            <a:r>
              <a:rPr lang="fr-FR" sz="11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516E01-84B7-8E08-5B50-E54674DD2D85}"/>
              </a:ext>
            </a:extLst>
          </p:cNvPr>
          <p:cNvSpPr txBox="1"/>
          <p:nvPr/>
        </p:nvSpPr>
        <p:spPr>
          <a:xfrm>
            <a:off x="6699116" y="1020254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Indice</a:t>
            </a:r>
            <a:endParaRPr lang="fr-FR" sz="1100" dirty="0"/>
          </a:p>
          <a:p>
            <a:r>
              <a:rPr lang="fr-FR" sz="1100" dirty="0">
                <a:latin typeface="CIDFont+F1"/>
              </a:rPr>
              <a:t>Exemple d'élément à lister : les processus, les acteurs, les flux…</a:t>
            </a:r>
          </a:p>
        </p:txBody>
      </p:sp>
    </p:spTree>
    <p:extLst>
      <p:ext uri="{BB962C8B-B14F-4D97-AF65-F5344CB8AC3E}">
        <p14:creationId xmlns:p14="http://schemas.microsoft.com/office/powerpoint/2010/main" val="352976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2B04F15-1D5E-D120-54B1-FD0C079A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8" y="90068"/>
            <a:ext cx="5654530" cy="38865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A399156-1287-F110-1A56-BE5E693C318C}"/>
                  </a:ext>
                </a:extLst>
              </p14:cNvPr>
              <p14:cNvContentPartPr/>
              <p14:nvPr/>
            </p14:nvContentPartPr>
            <p14:xfrm>
              <a:off x="2514619" y="599608"/>
              <a:ext cx="2108160" cy="1702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A399156-1287-F110-1A56-BE5E693C3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619" y="491608"/>
                <a:ext cx="2215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B335D547-9913-BA8B-2FC5-F2B8DD68B9CC}"/>
                  </a:ext>
                </a:extLst>
              </p14:cNvPr>
              <p14:cNvContentPartPr/>
              <p14:nvPr/>
            </p14:nvContentPartPr>
            <p14:xfrm>
              <a:off x="2491219" y="866368"/>
              <a:ext cx="1993680" cy="3621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B335D547-9913-BA8B-2FC5-F2B8DD68B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7219" y="758368"/>
                <a:ext cx="21013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A0BBCD22-C4D3-812E-AC29-07DB0961EEC5}"/>
                  </a:ext>
                </a:extLst>
              </p14:cNvPr>
              <p14:cNvContentPartPr/>
              <p14:nvPr/>
            </p14:nvContentPartPr>
            <p14:xfrm>
              <a:off x="2389699" y="1296208"/>
              <a:ext cx="2243520" cy="2214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A0BBCD22-C4D3-812E-AC29-07DB0961EE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5699" y="1188568"/>
                <a:ext cx="23511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6343172D-136C-837C-262E-5587961428A7}"/>
                  </a:ext>
                </a:extLst>
              </p14:cNvPr>
              <p14:cNvContentPartPr/>
              <p14:nvPr/>
            </p14:nvContentPartPr>
            <p14:xfrm>
              <a:off x="2514619" y="1563688"/>
              <a:ext cx="2097000" cy="1832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6343172D-136C-837C-262E-5587961428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0619" y="1455688"/>
                <a:ext cx="22046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2BC4EBF3-7204-D4EA-B0EB-6B76E10E854B}"/>
                  </a:ext>
                </a:extLst>
              </p14:cNvPr>
              <p14:cNvContentPartPr/>
              <p14:nvPr/>
            </p14:nvContentPartPr>
            <p14:xfrm>
              <a:off x="2514619" y="2345608"/>
              <a:ext cx="2070360" cy="12204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2BC4EBF3-7204-D4EA-B0EB-6B76E10E85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0619" y="2237608"/>
                <a:ext cx="21780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9100D6C2-2988-D1F5-36E3-9C12427D8231}"/>
                  </a:ext>
                </a:extLst>
              </p14:cNvPr>
              <p14:cNvContentPartPr/>
              <p14:nvPr/>
            </p14:nvContentPartPr>
            <p14:xfrm>
              <a:off x="2486899" y="2740528"/>
              <a:ext cx="2054160" cy="28116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9100D6C2-2988-D1F5-36E3-9C12427D82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3259" y="2632888"/>
                <a:ext cx="2161800" cy="4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86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82A88AD-C3A5-84EA-17A4-8BC928A0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18" y="167357"/>
            <a:ext cx="5624047" cy="32616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84D8ADF-C2D4-BFDC-2EE5-F97C71D69FC8}"/>
                  </a:ext>
                </a:extLst>
              </p14:cNvPr>
              <p14:cNvContentPartPr/>
              <p14:nvPr/>
            </p14:nvContentPartPr>
            <p14:xfrm>
              <a:off x="2586619" y="1202968"/>
              <a:ext cx="2092320" cy="381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84D8ADF-C2D4-BFDC-2EE5-F97C71D69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979" y="1094968"/>
                <a:ext cx="219996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45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53ED68-6D28-6216-ED39-81BAF515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23" y="0"/>
            <a:ext cx="5006774" cy="5944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7D2B9A10-8C0D-0926-51A4-AE16D3B74FFB}"/>
                  </a:ext>
                </a:extLst>
              </p14:cNvPr>
              <p14:cNvContentPartPr/>
              <p14:nvPr/>
            </p14:nvContentPartPr>
            <p14:xfrm>
              <a:off x="3634579" y="444448"/>
              <a:ext cx="1877040" cy="4348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7D2B9A10-8C0D-0926-51A4-AE16D3B74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0939" y="336448"/>
                <a:ext cx="1984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5868A57A-E7F1-1C6A-8CC7-D934FD821FB2}"/>
                  </a:ext>
                </a:extLst>
              </p14:cNvPr>
              <p14:cNvContentPartPr/>
              <p14:nvPr/>
            </p14:nvContentPartPr>
            <p14:xfrm>
              <a:off x="3680659" y="2443168"/>
              <a:ext cx="1858320" cy="2646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5868A57A-E7F1-1C6A-8CC7-D934FD821F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6659" y="2335528"/>
                <a:ext cx="19659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739C115-1696-A072-681A-80C9F4B1F1FD}"/>
                  </a:ext>
                </a:extLst>
              </p14:cNvPr>
              <p14:cNvContentPartPr/>
              <p14:nvPr/>
            </p14:nvContentPartPr>
            <p14:xfrm>
              <a:off x="3633139" y="5737168"/>
              <a:ext cx="1935360" cy="8748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739C115-1696-A072-681A-80C9F4B1F1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9139" y="5629528"/>
                <a:ext cx="204300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02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DCEEFC-76CD-B265-74EF-4F96009D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1" y="0"/>
            <a:ext cx="4686706" cy="63099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4317FF83-03C7-CB70-2D7F-D56302072D4C}"/>
                  </a:ext>
                </a:extLst>
              </p14:cNvPr>
              <p14:cNvContentPartPr/>
              <p14:nvPr/>
            </p14:nvContentPartPr>
            <p14:xfrm>
              <a:off x="2321659" y="2489248"/>
              <a:ext cx="1769040" cy="22140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4317FF83-03C7-CB70-2D7F-D56302072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19" y="2381248"/>
                <a:ext cx="18766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C914A2A7-44DA-9476-AC82-6E2DFB9AB207}"/>
                  </a:ext>
                </a:extLst>
              </p14:cNvPr>
              <p14:cNvContentPartPr/>
              <p14:nvPr/>
            </p14:nvContentPartPr>
            <p14:xfrm>
              <a:off x="2995939" y="2683288"/>
              <a:ext cx="50868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C914A2A7-44DA-9476-AC82-6E2DFB9AB2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1939" y="2575288"/>
                <a:ext cx="61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C38D7B0-8358-32F2-61FD-832B8D16DF5A}"/>
                  </a:ext>
                </a:extLst>
              </p14:cNvPr>
              <p14:cNvContentPartPr/>
              <p14:nvPr/>
            </p14:nvContentPartPr>
            <p14:xfrm>
              <a:off x="2319499" y="5221648"/>
              <a:ext cx="1746720" cy="2293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C38D7B0-8358-32F2-61FD-832B8D16DF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5859" y="5114008"/>
                <a:ext cx="185436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7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0BF26B7-BDE0-2048-553F-5B80B30E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7" y="0"/>
            <a:ext cx="5654530" cy="55859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6A3AE39-53E8-ACEB-2061-8F6B593C678F}"/>
                  </a:ext>
                </a:extLst>
              </p14:cNvPr>
              <p14:cNvContentPartPr/>
              <p14:nvPr/>
            </p14:nvContentPartPr>
            <p14:xfrm>
              <a:off x="1888579" y="504208"/>
              <a:ext cx="2103840" cy="1461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6A3AE39-53E8-ACEB-2061-8F6B593C6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4939" y="396568"/>
                <a:ext cx="2211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3E93F0A4-5FB5-B1C6-54BB-27C8F40E4FF2}"/>
                  </a:ext>
                </a:extLst>
              </p14:cNvPr>
              <p14:cNvContentPartPr/>
              <p14:nvPr/>
            </p14:nvContentPartPr>
            <p14:xfrm>
              <a:off x="1852939" y="2478448"/>
              <a:ext cx="1695240" cy="486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3E93F0A4-5FB5-B1C6-54BB-27C8F40E4F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8939" y="2370808"/>
                <a:ext cx="1802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B1B4B531-DF8A-0F57-18D5-FE60AD3CDD01}"/>
                  </a:ext>
                </a:extLst>
              </p14:cNvPr>
              <p14:cNvContentPartPr/>
              <p14:nvPr/>
            </p14:nvContentPartPr>
            <p14:xfrm>
              <a:off x="1888579" y="5140288"/>
              <a:ext cx="2061000" cy="1425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B1B4B531-DF8A-0F57-18D5-FE60AD3CDD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4939" y="5032288"/>
                <a:ext cx="2168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9680FECB-5599-8703-EEE4-038D253E3E99}"/>
                  </a:ext>
                </a:extLst>
              </p14:cNvPr>
              <p14:cNvContentPartPr/>
              <p14:nvPr/>
            </p14:nvContentPartPr>
            <p14:xfrm>
              <a:off x="1888579" y="2187568"/>
              <a:ext cx="2179440" cy="914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9680FECB-5599-8703-EEE4-038D253E3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4939" y="2079928"/>
                <a:ext cx="22870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96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824952-BD69-5810-8ADB-E8A566C1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6" y="310860"/>
            <a:ext cx="5723116" cy="3589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4ECA1921-154B-DEA7-82AF-7A8714C9FEE2}"/>
                  </a:ext>
                </a:extLst>
              </p14:cNvPr>
              <p14:cNvContentPartPr/>
              <p14:nvPr/>
            </p14:nvContentPartPr>
            <p14:xfrm>
              <a:off x="2213659" y="1826488"/>
              <a:ext cx="2135520" cy="1234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4ECA1921-154B-DEA7-82AF-7A8714C9F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19" y="1718488"/>
                <a:ext cx="2243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6EF642B2-A124-5AC2-6EDF-EC84A012398D}"/>
                  </a:ext>
                </a:extLst>
              </p14:cNvPr>
              <p14:cNvContentPartPr/>
              <p14:nvPr/>
            </p14:nvContentPartPr>
            <p14:xfrm>
              <a:off x="2297899" y="3438568"/>
              <a:ext cx="1252080" cy="15948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6EF642B2-A124-5AC2-6EDF-EC84A0123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3899" y="3330928"/>
                <a:ext cx="135972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85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4E13F8-84E0-3DAB-D069-A5D59569A18A}"/>
              </a:ext>
            </a:extLst>
          </p:cNvPr>
          <p:cNvSpPr txBox="1"/>
          <p:nvPr/>
        </p:nvSpPr>
        <p:spPr>
          <a:xfrm>
            <a:off x="101600" y="12700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Résolution par étapes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B2DB4-5B61-8FFC-F002-2A0F836F2EA5}"/>
              </a:ext>
            </a:extLst>
          </p:cNvPr>
          <p:cNvSpPr/>
          <p:nvPr/>
        </p:nvSpPr>
        <p:spPr>
          <a:xfrm>
            <a:off x="203200" y="496332"/>
            <a:ext cx="11887200" cy="29326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F1DB3-A1FD-E4C3-BA61-73E887C9BDDD}"/>
              </a:ext>
            </a:extLst>
          </p:cNvPr>
          <p:cNvSpPr/>
          <p:nvPr/>
        </p:nvSpPr>
        <p:spPr>
          <a:xfrm>
            <a:off x="203200" y="3557032"/>
            <a:ext cx="11887200" cy="29326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DC576-0946-AF00-2D01-DF82FA904378}"/>
              </a:ext>
            </a:extLst>
          </p:cNvPr>
          <p:cNvSpPr/>
          <p:nvPr/>
        </p:nvSpPr>
        <p:spPr>
          <a:xfrm>
            <a:off x="203200" y="496332"/>
            <a:ext cx="10922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ETAPE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0C889-A537-5335-A138-C3E4D3BE6933}"/>
              </a:ext>
            </a:extLst>
          </p:cNvPr>
          <p:cNvSpPr/>
          <p:nvPr/>
        </p:nvSpPr>
        <p:spPr>
          <a:xfrm>
            <a:off x="203200" y="3557032"/>
            <a:ext cx="10922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ETAPE 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9639B8-76E2-A180-DD57-997DED8C4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44"/>
          <a:stretch/>
        </p:blipFill>
        <p:spPr>
          <a:xfrm>
            <a:off x="1477880" y="1023862"/>
            <a:ext cx="9236240" cy="18776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602E2D-D90A-0ECA-83D9-5F9FCAED4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83"/>
          <a:stretch/>
        </p:blipFill>
        <p:spPr>
          <a:xfrm>
            <a:off x="1477880" y="3741698"/>
            <a:ext cx="9236240" cy="24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4E13F8-84E0-3DAB-D069-A5D59569A18A}"/>
              </a:ext>
            </a:extLst>
          </p:cNvPr>
          <p:cNvSpPr txBox="1"/>
          <p:nvPr/>
        </p:nvSpPr>
        <p:spPr>
          <a:xfrm>
            <a:off x="101600" y="12700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Résolution par étapes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B2DB4-5B61-8FFC-F002-2A0F836F2EA5}"/>
              </a:ext>
            </a:extLst>
          </p:cNvPr>
          <p:cNvSpPr/>
          <p:nvPr/>
        </p:nvSpPr>
        <p:spPr>
          <a:xfrm>
            <a:off x="203200" y="496332"/>
            <a:ext cx="11887200" cy="29326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F1DB3-A1FD-E4C3-BA61-73E887C9BDDD}"/>
              </a:ext>
            </a:extLst>
          </p:cNvPr>
          <p:cNvSpPr/>
          <p:nvPr/>
        </p:nvSpPr>
        <p:spPr>
          <a:xfrm>
            <a:off x="203200" y="3557032"/>
            <a:ext cx="11887200" cy="29326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DC576-0946-AF00-2D01-DF82FA904378}"/>
              </a:ext>
            </a:extLst>
          </p:cNvPr>
          <p:cNvSpPr/>
          <p:nvPr/>
        </p:nvSpPr>
        <p:spPr>
          <a:xfrm>
            <a:off x="203200" y="496332"/>
            <a:ext cx="10922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ETAPE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0C889-A537-5335-A138-C3E4D3BE6933}"/>
              </a:ext>
            </a:extLst>
          </p:cNvPr>
          <p:cNvSpPr/>
          <p:nvPr/>
        </p:nvSpPr>
        <p:spPr>
          <a:xfrm>
            <a:off x="203200" y="3557032"/>
            <a:ext cx="109220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ETAPE 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7F0237-8BBB-8B83-0B7A-C42063E27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18" b="42560"/>
          <a:stretch/>
        </p:blipFill>
        <p:spPr>
          <a:xfrm>
            <a:off x="1528680" y="1664216"/>
            <a:ext cx="9236240" cy="1219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78E9EE4-B20A-BE7B-F9FC-FAF598B90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7" b="83"/>
          <a:stretch/>
        </p:blipFill>
        <p:spPr>
          <a:xfrm>
            <a:off x="1528680" y="3727966"/>
            <a:ext cx="92362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81B9F9-8FC6-143A-9DCA-5D526DF05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" b="83"/>
          <a:stretch/>
        </p:blipFill>
        <p:spPr>
          <a:xfrm>
            <a:off x="1477880" y="292100"/>
            <a:ext cx="923624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2E75E7-2981-D54B-FC14-1AD2CEF0DFDE}"/>
              </a:ext>
            </a:extLst>
          </p:cNvPr>
          <p:cNvSpPr/>
          <p:nvPr/>
        </p:nvSpPr>
        <p:spPr>
          <a:xfrm>
            <a:off x="4559300" y="3111500"/>
            <a:ext cx="3073400" cy="1092200"/>
          </a:xfrm>
          <a:prstGeom prst="roundRect">
            <a:avLst>
              <a:gd name="adj" fmla="val 34667"/>
            </a:avLst>
          </a:prstGeom>
          <a:solidFill>
            <a:srgbClr val="92D050"/>
          </a:solidFill>
          <a:scene3d>
            <a:camera prst="perspectiveRelaxedModerately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</a:rPr>
              <a:t>Voir la correction</a:t>
            </a:r>
          </a:p>
        </p:txBody>
      </p:sp>
    </p:spTree>
    <p:extLst>
      <p:ext uri="{BB962C8B-B14F-4D97-AF65-F5344CB8AC3E}">
        <p14:creationId xmlns:p14="http://schemas.microsoft.com/office/powerpoint/2010/main" val="116931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565610-4BDC-14B4-C475-BCE910BD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80" y="276859"/>
            <a:ext cx="7647039" cy="51382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AD0B58CF-9A3F-41D2-63E8-3B62BD287DED}"/>
                  </a:ext>
                </a:extLst>
              </p14:cNvPr>
              <p14:cNvContentPartPr/>
              <p14:nvPr/>
            </p14:nvContentPartPr>
            <p14:xfrm>
              <a:off x="4596139" y="989128"/>
              <a:ext cx="2757600" cy="4086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AD0B58CF-9A3F-41D2-63E8-3B62BD287D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2139" y="881128"/>
                <a:ext cx="28652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99522F0F-5759-90C8-CA62-28CFF695B2F3}"/>
                  </a:ext>
                </a:extLst>
              </p14:cNvPr>
              <p14:cNvContentPartPr/>
              <p14:nvPr/>
            </p14:nvContentPartPr>
            <p14:xfrm>
              <a:off x="5161699" y="1193608"/>
              <a:ext cx="1065240" cy="385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99522F0F-5759-90C8-CA62-28CFF695B2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7699" y="1085968"/>
                <a:ext cx="1172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23D8927-2F6C-0AA4-80B1-5C3A0E5D4DC2}"/>
                  </a:ext>
                </a:extLst>
              </p14:cNvPr>
              <p14:cNvContentPartPr/>
              <p14:nvPr/>
            </p14:nvContentPartPr>
            <p14:xfrm>
              <a:off x="4595779" y="2779408"/>
              <a:ext cx="2806920" cy="4089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23D8927-2F6C-0AA4-80B1-5C3A0E5D4D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2139" y="2671408"/>
                <a:ext cx="29145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39546F8E-339A-DF6F-B001-7BB665B13657}"/>
                  </a:ext>
                </a:extLst>
              </p14:cNvPr>
              <p14:cNvContentPartPr/>
              <p14:nvPr/>
            </p14:nvContentPartPr>
            <p14:xfrm>
              <a:off x="4579939" y="2826208"/>
              <a:ext cx="112320" cy="25272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39546F8E-339A-DF6F-B001-7BB665B136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6299" y="2718208"/>
                <a:ext cx="2199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F8B86C02-D3CC-3396-E4F8-4204353E8559}"/>
                  </a:ext>
                </a:extLst>
              </p14:cNvPr>
              <p14:cNvContentPartPr/>
              <p14:nvPr/>
            </p14:nvContentPartPr>
            <p14:xfrm>
              <a:off x="4580659" y="4329928"/>
              <a:ext cx="2946600" cy="3492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F8B86C02-D3CC-3396-E4F8-4204353E85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27019" y="4222288"/>
                <a:ext cx="30542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ED35DC73-D129-D16D-498C-2728ADD2FF66}"/>
                  </a:ext>
                </a:extLst>
              </p14:cNvPr>
              <p14:cNvContentPartPr/>
              <p14:nvPr/>
            </p14:nvContentPartPr>
            <p14:xfrm>
              <a:off x="4569499" y="1586728"/>
              <a:ext cx="2180160" cy="23940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ED35DC73-D129-D16D-498C-2728ADD2FF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5859" y="1479088"/>
                <a:ext cx="22878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B9B9A83-05BF-F226-FAA9-D42A892CF7BE}"/>
                  </a:ext>
                </a:extLst>
              </p14:cNvPr>
              <p14:cNvContentPartPr/>
              <p14:nvPr/>
            </p14:nvContentPartPr>
            <p14:xfrm>
              <a:off x="4619899" y="3850048"/>
              <a:ext cx="360" cy="36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B9B9A83-05BF-F226-FAA9-D42A892CF7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6259" y="37424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AC75867-4EC5-4556-E165-D45A9456F874}"/>
                  </a:ext>
                </a:extLst>
              </p14:cNvPr>
              <p14:cNvContentPartPr/>
              <p14:nvPr/>
            </p14:nvContentPartPr>
            <p14:xfrm>
              <a:off x="4608019" y="3740608"/>
              <a:ext cx="2626920" cy="3225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AC75867-4EC5-4556-E165-D45A9456F8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54019" y="3632968"/>
                <a:ext cx="27345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BE5058B-EC45-57BC-44D7-B2CEE7D9FCFB}"/>
                  </a:ext>
                </a:extLst>
              </p14:cNvPr>
              <p14:cNvContentPartPr/>
              <p14:nvPr/>
            </p14:nvContentPartPr>
            <p14:xfrm>
              <a:off x="4605139" y="3838168"/>
              <a:ext cx="929880" cy="2894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BE5058B-EC45-57BC-44D7-B2CEE7D9FC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51139" y="3730528"/>
                <a:ext cx="10375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2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56609D-5FED-1BD0-5B0D-EAE689E1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7045" cy="38179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275901-6151-70D2-A968-6217FD14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54" y="309709"/>
            <a:ext cx="5739746" cy="20347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E63DAB7F-1628-D41E-0171-3D92B7123237}"/>
                  </a:ext>
                </a:extLst>
              </p14:cNvPr>
              <p14:cNvContentPartPr/>
              <p14:nvPr/>
            </p14:nvContentPartPr>
            <p14:xfrm>
              <a:off x="8226019" y="1370008"/>
              <a:ext cx="1693800" cy="21924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E63DAB7F-1628-D41E-0171-3D92B7123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2019" y="1262368"/>
                <a:ext cx="18014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2AE04272-1ED1-D79F-9A67-9D7179F5E1BD}"/>
                  </a:ext>
                </a:extLst>
              </p14:cNvPr>
              <p14:cNvContentPartPr/>
              <p14:nvPr/>
            </p14:nvContentPartPr>
            <p14:xfrm>
              <a:off x="1936819" y="2911168"/>
              <a:ext cx="2237400" cy="4860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2AE04272-1ED1-D79F-9A67-9D7179F5E1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3179" y="2803168"/>
                <a:ext cx="2345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40BBC31D-202B-C4E4-4BC8-A7683B3F582D}"/>
                  </a:ext>
                </a:extLst>
              </p14:cNvPr>
              <p14:cNvContentPartPr/>
              <p14:nvPr/>
            </p14:nvContentPartPr>
            <p14:xfrm>
              <a:off x="1924939" y="1561888"/>
              <a:ext cx="2359440" cy="17208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40BBC31D-202B-C4E4-4BC8-A7683B3F58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299" y="1453888"/>
                <a:ext cx="246708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00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38FA371-89F8-3D44-151B-39F6D4DA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2633" cy="63403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6F0D78-29AB-BF92-DDDE-495C850C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45" y="139789"/>
            <a:ext cx="5654530" cy="4099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9E8355E-5410-E003-4611-8ED3B7351804}"/>
                  </a:ext>
                </a:extLst>
              </p14:cNvPr>
              <p14:cNvContentPartPr/>
              <p14:nvPr/>
            </p14:nvContentPartPr>
            <p14:xfrm>
              <a:off x="8157259" y="1406368"/>
              <a:ext cx="1476720" cy="5148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9E8355E-5410-E003-4611-8ED3B7351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3259" y="1298368"/>
                <a:ext cx="1584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2E3B3DE8-2EBE-A07F-E260-F3B5A78378ED}"/>
                  </a:ext>
                </a:extLst>
              </p14:cNvPr>
              <p14:cNvContentPartPr/>
              <p14:nvPr/>
            </p14:nvContentPartPr>
            <p14:xfrm>
              <a:off x="8289739" y="1346608"/>
              <a:ext cx="925560" cy="1231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2E3B3DE8-2EBE-A07F-E260-F3B5A78378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5739" y="1238968"/>
                <a:ext cx="1033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C7C2E29-6364-287E-53B6-A29D7ADC23C0}"/>
                  </a:ext>
                </a:extLst>
              </p14:cNvPr>
              <p14:cNvContentPartPr/>
              <p14:nvPr/>
            </p14:nvContentPartPr>
            <p14:xfrm>
              <a:off x="8085619" y="3790288"/>
              <a:ext cx="1348200" cy="6048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C7C2E29-6364-287E-53B6-A29D7ADC23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1619" y="3682288"/>
                <a:ext cx="1455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A4197396-5EF2-D0B6-7246-ACA518D8B3EA}"/>
                  </a:ext>
                </a:extLst>
              </p14:cNvPr>
              <p14:cNvContentPartPr/>
              <p14:nvPr/>
            </p14:nvContentPartPr>
            <p14:xfrm>
              <a:off x="1696339" y="985168"/>
              <a:ext cx="1838160" cy="8604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A4197396-5EF2-D0B6-7246-ACA518D8B3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2699" y="877168"/>
                <a:ext cx="1945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8355291B-1F69-1621-D7D0-8392D65E3F6C}"/>
                  </a:ext>
                </a:extLst>
              </p14:cNvPr>
              <p14:cNvContentPartPr/>
              <p14:nvPr/>
            </p14:nvContentPartPr>
            <p14:xfrm>
              <a:off x="1696339" y="4052728"/>
              <a:ext cx="2135880" cy="2916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8355291B-1F69-1621-D7D0-8392D65E3F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2699" y="3944728"/>
                <a:ext cx="2243520" cy="5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25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5ECCFF-AC25-4787-D1E2-71ECD607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9289" cy="41685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4CBAD4-7367-7634-9750-DEC06244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3" y="162897"/>
            <a:ext cx="5578323" cy="29949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3D99BB07-4B92-1A2B-EFE0-FE8DDA20EC2F}"/>
                  </a:ext>
                </a:extLst>
              </p14:cNvPr>
              <p14:cNvContentPartPr/>
              <p14:nvPr/>
            </p14:nvContentPartPr>
            <p14:xfrm>
              <a:off x="8250139" y="2442088"/>
              <a:ext cx="1980000" cy="1339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3D99BB07-4B92-1A2B-EFE0-FE8DDA20EC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499" y="2334448"/>
                <a:ext cx="2087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606D1BF-38EA-6F6E-C565-94EB2E0E4B1D}"/>
                  </a:ext>
                </a:extLst>
              </p14:cNvPr>
              <p14:cNvContentPartPr/>
              <p14:nvPr/>
            </p14:nvContentPartPr>
            <p14:xfrm>
              <a:off x="1720459" y="925768"/>
              <a:ext cx="1613160" cy="500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606D1BF-38EA-6F6E-C565-94EB2E0E4B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459" y="818128"/>
                <a:ext cx="1720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7C84AF0-4D01-CEFF-1FC8-9AA56182DEDD}"/>
                  </a:ext>
                </a:extLst>
              </p14:cNvPr>
              <p14:cNvContentPartPr/>
              <p14:nvPr/>
            </p14:nvContentPartPr>
            <p14:xfrm>
              <a:off x="1659979" y="3103768"/>
              <a:ext cx="2132640" cy="17208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7C84AF0-4D01-CEFF-1FC8-9AA56182D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6339" y="2996128"/>
                <a:ext cx="22402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4748E553-AE6A-F4C4-1019-96EB029EEA2E}"/>
                  </a:ext>
                </a:extLst>
              </p14:cNvPr>
              <p14:cNvContentPartPr/>
              <p14:nvPr/>
            </p14:nvContentPartPr>
            <p14:xfrm>
              <a:off x="8194699" y="2802808"/>
              <a:ext cx="1673280" cy="118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4748E553-AE6A-F4C4-1019-96EB029EEA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0699" y="2694808"/>
                <a:ext cx="178092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677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254</Words>
  <Application>Microsoft Office PowerPoint</Application>
  <PresentationFormat>Grand écran</PresentationFormat>
  <Paragraphs>29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CIDFont+F1</vt:lpstr>
      <vt:lpstr>CIDFont+F2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Mouhamed Diop</cp:lastModifiedBy>
  <cp:revision>6</cp:revision>
  <dcterms:created xsi:type="dcterms:W3CDTF">2023-05-16T08:49:06Z</dcterms:created>
  <dcterms:modified xsi:type="dcterms:W3CDTF">2023-05-22T11:12:28Z</dcterms:modified>
</cp:coreProperties>
</file>