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680"/>
    <a:srgbClr val="24306C"/>
    <a:srgbClr val="C9C9C9"/>
    <a:srgbClr val="149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16"/>
    <p:restoredTop sz="96405"/>
  </p:normalViewPr>
  <p:slideViewPr>
    <p:cSldViewPr snapToGrid="0">
      <p:cViewPr varScale="1">
        <p:scale>
          <a:sx n="75" d="100"/>
          <a:sy n="75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AC23B-5102-3341-5D70-FA70396CF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6FE1E2-FF85-65C3-B2F6-98214A58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9741A8-CB95-8B50-ABF7-7D2A7A85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511F69-AD8B-78E8-E1A4-954CF978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6B03B5-F35E-0410-8B1A-7F4E05F5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6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7CD63-9BD2-C0A7-A1FD-EAA07B56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52CA68-F782-6A09-4E7B-00536A06A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58D473-A6AF-1BD8-85B9-84073998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65E39-2AB3-F780-E0EA-37BBF779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36D3A8-B627-C54E-9145-5681D2B3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9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1B0EEC-A287-20FD-96CD-1DD9E702B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650560-F690-5732-5702-57423FA4F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916E25-29D3-66CC-44E9-84C1154C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8979F-25AD-7D3F-D0D4-949EA25B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329C0-41C6-8F13-48AB-FCA7E791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1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9516E-4744-DBB7-07F8-9E7F6E71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DCD997-8D06-CF0C-FB8B-8BA44F12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2FF4C4-4C5F-F250-9F24-262642F7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6C3EC2-A07B-0E3F-EAA3-A402DE22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F7B67-EAD9-E09F-FB6B-2ECD7A18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3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C29AA-552C-27A6-0BE8-A7E8033B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EDB45D-80FF-A843-36D1-9505ED61F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DC1BE-05D7-878C-5BF2-370AA840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432EC8-920E-47EF-D751-FCEAA13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FD40C7-A0CA-CED0-B4CD-5C1DC78D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2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82365-B983-D43A-B9A6-7D855BC7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9A789-C28B-DE9A-4ADD-EDBC70F93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B5578B-293A-4FA9-8172-8F51BEAB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22CF4C-790E-355C-DE45-907454B7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FA4CEA-C445-2D14-4D81-9CC0DA35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575D6C-25F4-84E6-A3BB-BFB61587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30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A70C7-BC2F-1D13-9DE4-0131311D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CED3F7-97D9-4096-C5DF-40E268A7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74FB42-DA02-82E6-348D-D585A4FC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5957C0-8EFD-6A8F-61E5-B06174620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AC5737-629F-1842-B9DE-17FDA69CC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AD9095-7FE1-B657-A861-3CFA9939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F45451-BCCA-4CF0-E3D2-50A2B14D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53447E-40F9-F387-4447-F493A234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9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8F004-61D7-9B27-70EF-9431FCBA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2DFFA6-51D1-905B-77A0-12C8E0E7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D245D1-B03B-F16D-A79F-E4750CBC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1805E5-BEFE-437F-7A55-5E36C5AB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58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36F9F8-7669-40F1-2371-CED12CBA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847190-61A9-408E-8465-12A7F23A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69BC29-3176-F370-83C4-A0E50AC2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24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852A0-3254-60BF-9768-EC162DA0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427B8-3232-981B-E08D-9195D040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1D1728-9000-1F9C-949F-562D52C85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B2AFC8-BAEA-F775-EC32-DF10257B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73A7AC-2D4F-8967-5036-3B15FDDC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48905-886A-46E8-3690-E851AAE1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5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4CB5F-823C-4323-839A-E5671EFB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881895-92DB-4D62-AB8F-135C86F53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DC0684-D062-0DEC-E189-5DFB8785D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AFD103-004C-A610-98AC-110335B6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41DE2E-9B57-97D0-6555-7E3492B7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DE6EA-34FB-FEDC-AC20-194BF8AA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3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2E8437-21EE-15CA-E4AF-F1FD406B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BA7D04-41A9-BD0E-441E-B3BEDE885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35969-F688-DBF1-B255-28E95549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6AC5-E51E-9E4F-8236-B560BBC022A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14555-AD30-A618-440E-CD7287AB2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948640-2D1A-B9D0-7A21-D247946F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0C30-BC9A-0145-B843-E279E1C3B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6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9851B29F-403D-7D34-4B04-81BBA58E9866}"/>
              </a:ext>
            </a:extLst>
          </p:cNvPr>
          <p:cNvGrpSpPr/>
          <p:nvPr/>
        </p:nvGrpSpPr>
        <p:grpSpPr>
          <a:xfrm>
            <a:off x="0" y="0"/>
            <a:ext cx="10450285" cy="7436575"/>
            <a:chOff x="1" y="0"/>
            <a:chExt cx="10450285" cy="7436575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CA804D3-170D-6D05-DB2D-6482CFAEA5BC}"/>
                </a:ext>
              </a:extLst>
            </p:cNvPr>
            <p:cNvGrpSpPr/>
            <p:nvPr/>
          </p:nvGrpSpPr>
          <p:grpSpPr>
            <a:xfrm>
              <a:off x="231113" y="0"/>
              <a:ext cx="10039961" cy="5441979"/>
              <a:chOff x="332197" y="359595"/>
              <a:chExt cx="11325549" cy="6138809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2C81083-011E-862D-2EF3-D4B562F98397}"/>
                  </a:ext>
                </a:extLst>
              </p:cNvPr>
              <p:cNvGrpSpPr/>
              <p:nvPr/>
            </p:nvGrpSpPr>
            <p:grpSpPr>
              <a:xfrm>
                <a:off x="332198" y="359595"/>
                <a:ext cx="11325548" cy="1659277"/>
                <a:chOff x="332198" y="359595"/>
                <a:chExt cx="11325548" cy="165927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D0C140B-7C17-4049-8229-B43E7E7BC3C4}"/>
                    </a:ext>
                  </a:extLst>
                </p:cNvPr>
                <p:cNvSpPr/>
                <p:nvPr/>
              </p:nvSpPr>
              <p:spPr>
                <a:xfrm>
                  <a:off x="332198" y="359595"/>
                  <a:ext cx="2638745" cy="1654140"/>
                </a:xfrm>
                <a:prstGeom prst="rect">
                  <a:avLst/>
                </a:prstGeom>
                <a:solidFill>
                  <a:srgbClr val="14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F0A1B6A-2515-8B9F-0EEE-1BD515E38E98}"/>
                    </a:ext>
                  </a:extLst>
                </p:cNvPr>
                <p:cNvSpPr/>
                <p:nvPr/>
              </p:nvSpPr>
              <p:spPr>
                <a:xfrm>
                  <a:off x="3227799" y="364732"/>
                  <a:ext cx="2638745" cy="1654140"/>
                </a:xfrm>
                <a:prstGeom prst="rect">
                  <a:avLst/>
                </a:prstGeom>
                <a:solidFill>
                  <a:srgbClr val="14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61DF57B-2229-C2AB-216B-AA9CC114ED5E}"/>
                    </a:ext>
                  </a:extLst>
                </p:cNvPr>
                <p:cNvSpPr/>
                <p:nvPr/>
              </p:nvSpPr>
              <p:spPr>
                <a:xfrm>
                  <a:off x="6123400" y="359595"/>
                  <a:ext cx="2638745" cy="1654140"/>
                </a:xfrm>
                <a:prstGeom prst="rect">
                  <a:avLst/>
                </a:prstGeom>
                <a:solidFill>
                  <a:srgbClr val="14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0ED69A5-B181-7406-A7BB-BD6D62F138EF}"/>
                    </a:ext>
                  </a:extLst>
                </p:cNvPr>
                <p:cNvSpPr/>
                <p:nvPr/>
              </p:nvSpPr>
              <p:spPr>
                <a:xfrm>
                  <a:off x="9019001" y="359595"/>
                  <a:ext cx="2638745" cy="1654140"/>
                </a:xfrm>
                <a:prstGeom prst="rect">
                  <a:avLst/>
                </a:prstGeom>
                <a:solidFill>
                  <a:srgbClr val="14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B49735-55F7-EFBC-5C5D-7BB74AC0345F}"/>
                  </a:ext>
                </a:extLst>
              </p:cNvPr>
              <p:cNvSpPr/>
              <p:nvPr/>
            </p:nvSpPr>
            <p:spPr>
              <a:xfrm>
                <a:off x="332197" y="2145585"/>
                <a:ext cx="2638745" cy="4352819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srgbClr val="24306C"/>
                    </a:solidFill>
                  </a:rPr>
                  <a:t>Valeur qui renseigne une variable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97C080-8B41-99C7-D5D0-9A3FD279FE89}"/>
                  </a:ext>
                </a:extLst>
              </p:cNvPr>
              <p:cNvSpPr/>
              <p:nvPr/>
            </p:nvSpPr>
            <p:spPr>
              <a:xfrm>
                <a:off x="3227798" y="2145584"/>
                <a:ext cx="2638745" cy="4352819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srgbClr val="24306C"/>
                    </a:solidFill>
                  </a:rPr>
                  <a:t>Donnée mise en contexte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C272AF-D801-7C9C-FC21-41CE1A531CB1}"/>
                  </a:ext>
                </a:extLst>
              </p:cNvPr>
              <p:cNvSpPr/>
              <p:nvPr/>
            </p:nvSpPr>
            <p:spPr>
              <a:xfrm>
                <a:off x="6123399" y="2145584"/>
                <a:ext cx="2638745" cy="4352819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srgbClr val="24306C"/>
                    </a:solidFill>
                  </a:rPr>
                  <a:t>Faculté intellectuelle d'analyse d'un fait ou d'une situation et d'en faire des interprétations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E09857-16D0-ECE6-2DBE-DA0D5478D05A}"/>
                  </a:ext>
                </a:extLst>
              </p:cNvPr>
              <p:cNvSpPr/>
              <p:nvPr/>
            </p:nvSpPr>
            <p:spPr>
              <a:xfrm>
                <a:off x="9019000" y="2145584"/>
                <a:ext cx="2638745" cy="4352819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srgbClr val="24306C"/>
                    </a:solidFill>
                  </a:rPr>
                  <a:t>Capacité d'utilisation des connaissances de niveau générique pour remplir une mission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F5023A-EE71-AB62-F633-62F2454D3777}"/>
                </a:ext>
              </a:extLst>
            </p:cNvPr>
            <p:cNvSpPr/>
            <p:nvPr/>
          </p:nvSpPr>
          <p:spPr>
            <a:xfrm>
              <a:off x="1" y="5441978"/>
              <a:ext cx="10450285" cy="19945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6481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348E2FF3-235E-C20E-4816-8213287F7505}"/>
              </a:ext>
            </a:extLst>
          </p:cNvPr>
          <p:cNvGrpSpPr/>
          <p:nvPr/>
        </p:nvGrpSpPr>
        <p:grpSpPr>
          <a:xfrm>
            <a:off x="1" y="200262"/>
            <a:ext cx="9304774" cy="6657738"/>
            <a:chOff x="1" y="200262"/>
            <a:chExt cx="9304774" cy="6657738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59BABDE-F98E-6A28-77A6-5A87F83F4583}"/>
                </a:ext>
              </a:extLst>
            </p:cNvPr>
            <p:cNvGrpSpPr/>
            <p:nvPr/>
          </p:nvGrpSpPr>
          <p:grpSpPr>
            <a:xfrm>
              <a:off x="181247" y="200262"/>
              <a:ext cx="8862270" cy="4880007"/>
              <a:chOff x="321923" y="294529"/>
              <a:chExt cx="11325548" cy="623641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1DF57B-2229-C2AB-216B-AA9CC114ED5E}"/>
                  </a:ext>
                </a:extLst>
              </p:cNvPr>
              <p:cNvSpPr/>
              <p:nvPr/>
            </p:nvSpPr>
            <p:spPr>
              <a:xfrm>
                <a:off x="331343" y="4613099"/>
                <a:ext cx="2638745" cy="1917841"/>
              </a:xfrm>
              <a:prstGeom prst="rect">
                <a:avLst/>
              </a:prstGeom>
              <a:solidFill>
                <a:srgbClr val="263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B49735-55F7-EFBC-5C5D-7BB74AC0345F}"/>
                  </a:ext>
                </a:extLst>
              </p:cNvPr>
              <p:cNvSpPr/>
              <p:nvPr/>
            </p:nvSpPr>
            <p:spPr>
              <a:xfrm>
                <a:off x="3162727" y="2453814"/>
                <a:ext cx="8484744" cy="1917841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srgbClr val="24306C"/>
                    </a:solidFill>
                  </a:rPr>
                  <a:t>Travailler ensemble, en groupe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97C080-8B41-99C7-D5D0-9A3FD279FE89}"/>
                  </a:ext>
                </a:extLst>
              </p:cNvPr>
              <p:cNvSpPr/>
              <p:nvPr/>
            </p:nvSpPr>
            <p:spPr>
              <a:xfrm>
                <a:off x="3162727" y="294529"/>
                <a:ext cx="8484744" cy="1917841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srgbClr val="24306C"/>
                    </a:solidFill>
                  </a:rPr>
                  <a:t>Établir un échange d’informations entre</a:t>
                </a:r>
                <a:br>
                  <a:rPr lang="fr-FR" sz="2400" dirty="0">
                    <a:solidFill>
                      <a:srgbClr val="24306C"/>
                    </a:solidFill>
                  </a:rPr>
                </a:br>
                <a:r>
                  <a:rPr lang="fr-FR" sz="2400" dirty="0">
                    <a:solidFill>
                      <a:srgbClr val="24306C"/>
                    </a:solidFill>
                  </a:rPr>
                  <a:t>au minimum deux parties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C272AF-D801-7C9C-FC21-41CE1A531CB1}"/>
                  </a:ext>
                </a:extLst>
              </p:cNvPr>
              <p:cNvSpPr/>
              <p:nvPr/>
            </p:nvSpPr>
            <p:spPr>
              <a:xfrm>
                <a:off x="3162727" y="4613099"/>
                <a:ext cx="8484744" cy="1917841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srgbClr val="24306C"/>
                    </a:solidFill>
                  </a:rPr>
                  <a:t>Collaboration entre deux entités indépendantes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EC9146-C6A3-802E-D3CE-F8B648F6A7E9}"/>
                  </a:ext>
                </a:extLst>
              </p:cNvPr>
              <p:cNvSpPr/>
              <p:nvPr/>
            </p:nvSpPr>
            <p:spPr>
              <a:xfrm>
                <a:off x="331342" y="2453814"/>
                <a:ext cx="2638745" cy="1917841"/>
              </a:xfrm>
              <a:prstGeom prst="rect">
                <a:avLst/>
              </a:prstGeom>
              <a:solidFill>
                <a:srgbClr val="263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A435FBC-52D6-E9D8-E5F2-D6D117343C7B}"/>
                  </a:ext>
                </a:extLst>
              </p:cNvPr>
              <p:cNvSpPr/>
              <p:nvPr/>
            </p:nvSpPr>
            <p:spPr>
              <a:xfrm>
                <a:off x="321923" y="294529"/>
                <a:ext cx="2638745" cy="1917841"/>
              </a:xfrm>
              <a:prstGeom prst="rect">
                <a:avLst/>
              </a:prstGeom>
              <a:solidFill>
                <a:srgbClr val="263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9023F8-3FEB-93F8-D5E6-828026FCF74E}"/>
                </a:ext>
              </a:extLst>
            </p:cNvPr>
            <p:cNvSpPr/>
            <p:nvPr/>
          </p:nvSpPr>
          <p:spPr>
            <a:xfrm>
              <a:off x="1" y="5198861"/>
              <a:ext cx="9304774" cy="16591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9815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78C69D72-3BD0-6DF9-4FF4-E7267FD0E858}"/>
              </a:ext>
            </a:extLst>
          </p:cNvPr>
          <p:cNvGrpSpPr/>
          <p:nvPr/>
        </p:nvGrpSpPr>
        <p:grpSpPr>
          <a:xfrm>
            <a:off x="117908" y="-1127564"/>
            <a:ext cx="12074092" cy="8503052"/>
            <a:chOff x="122220" y="-1147660"/>
            <a:chExt cx="12074092" cy="850305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D69F30A-FF68-C418-90E0-E90F5373BDFD}"/>
                </a:ext>
              </a:extLst>
            </p:cNvPr>
            <p:cNvGrpSpPr/>
            <p:nvPr/>
          </p:nvGrpSpPr>
          <p:grpSpPr>
            <a:xfrm>
              <a:off x="200379" y="-1147660"/>
              <a:ext cx="11995933" cy="6463237"/>
              <a:chOff x="321923" y="359595"/>
              <a:chExt cx="11335822" cy="613459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1DF57B-2229-C2AB-216B-AA9CC114ED5E}"/>
                  </a:ext>
                </a:extLst>
              </p:cNvPr>
              <p:cNvSpPr/>
              <p:nvPr/>
            </p:nvSpPr>
            <p:spPr>
              <a:xfrm>
                <a:off x="328777" y="5098721"/>
                <a:ext cx="1920010" cy="1395464"/>
              </a:xfrm>
              <a:prstGeom prst="rect">
                <a:avLst/>
              </a:prstGeom>
              <a:solidFill>
                <a:srgbClr val="263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Coopération</a:t>
                </a:r>
              </a:p>
            </p:txBody>
          </p: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195322E2-BC0D-0B33-5883-25D62D8BA4A8}"/>
                  </a:ext>
                </a:extLst>
              </p:cNvPr>
              <p:cNvGrpSpPr/>
              <p:nvPr/>
            </p:nvGrpSpPr>
            <p:grpSpPr>
              <a:xfrm>
                <a:off x="2388956" y="1956432"/>
                <a:ext cx="2133455" cy="4537753"/>
                <a:chOff x="2388956" y="1956432"/>
                <a:chExt cx="2133455" cy="453775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B49735-55F7-EFBC-5C5D-7BB74AC0345F}"/>
                    </a:ext>
                  </a:extLst>
                </p:cNvPr>
                <p:cNvSpPr/>
                <p:nvPr/>
              </p:nvSpPr>
              <p:spPr>
                <a:xfrm>
                  <a:off x="2388956" y="3527576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C97C080-8B41-99C7-D5D0-9A3FD279FE89}"/>
                    </a:ext>
                  </a:extLst>
                </p:cNvPr>
                <p:cNvSpPr/>
                <p:nvPr/>
              </p:nvSpPr>
              <p:spPr>
                <a:xfrm>
                  <a:off x="2388956" y="1956432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9C272AF-D801-7C9C-FC21-41CE1A531CB1}"/>
                    </a:ext>
                  </a:extLst>
                </p:cNvPr>
                <p:cNvSpPr/>
                <p:nvPr/>
              </p:nvSpPr>
              <p:spPr>
                <a:xfrm>
                  <a:off x="2388956" y="5098721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EC9146-C6A3-802E-D3CE-F8B648F6A7E9}"/>
                  </a:ext>
                </a:extLst>
              </p:cNvPr>
              <p:cNvSpPr/>
              <p:nvPr/>
            </p:nvSpPr>
            <p:spPr>
              <a:xfrm>
                <a:off x="328776" y="3527576"/>
                <a:ext cx="1920010" cy="1395464"/>
              </a:xfrm>
              <a:prstGeom prst="rect">
                <a:avLst/>
              </a:prstGeom>
              <a:solidFill>
                <a:srgbClr val="263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Collaboration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A435FBC-52D6-E9D8-E5F2-D6D117343C7B}"/>
                  </a:ext>
                </a:extLst>
              </p:cNvPr>
              <p:cNvSpPr/>
              <p:nvPr/>
            </p:nvSpPr>
            <p:spPr>
              <a:xfrm>
                <a:off x="321923" y="1956432"/>
                <a:ext cx="1920010" cy="1395464"/>
              </a:xfrm>
              <a:prstGeom prst="rect">
                <a:avLst/>
              </a:prstGeom>
              <a:solidFill>
                <a:srgbClr val="263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Communication</a:t>
                </a:r>
              </a:p>
            </p:txBody>
          </p:sp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E4B303A1-358A-3C97-71D8-73DE22291B4D}"/>
                  </a:ext>
                </a:extLst>
              </p:cNvPr>
              <p:cNvGrpSpPr/>
              <p:nvPr/>
            </p:nvGrpSpPr>
            <p:grpSpPr>
              <a:xfrm>
                <a:off x="2354948" y="359595"/>
                <a:ext cx="9302797" cy="1362929"/>
                <a:chOff x="332198" y="359595"/>
                <a:chExt cx="11325548" cy="165927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963A95-2294-79CB-2740-1ADDB2361573}"/>
                    </a:ext>
                  </a:extLst>
                </p:cNvPr>
                <p:cNvSpPr/>
                <p:nvPr/>
              </p:nvSpPr>
              <p:spPr>
                <a:xfrm>
                  <a:off x="332198" y="359595"/>
                  <a:ext cx="2638745" cy="1654140"/>
                </a:xfrm>
                <a:prstGeom prst="rect">
                  <a:avLst/>
                </a:prstGeom>
                <a:solidFill>
                  <a:srgbClr val="14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Donnée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13CB1F9-E292-A649-686B-F8E31BF8EB6D}"/>
                    </a:ext>
                  </a:extLst>
                </p:cNvPr>
                <p:cNvSpPr/>
                <p:nvPr/>
              </p:nvSpPr>
              <p:spPr>
                <a:xfrm>
                  <a:off x="3227799" y="364732"/>
                  <a:ext cx="2638745" cy="1654140"/>
                </a:xfrm>
                <a:prstGeom prst="rect">
                  <a:avLst/>
                </a:prstGeom>
                <a:solidFill>
                  <a:srgbClr val="14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Information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966EE2-9AC2-6877-4A73-70CBD834D1F7}"/>
                    </a:ext>
                  </a:extLst>
                </p:cNvPr>
                <p:cNvSpPr/>
                <p:nvPr/>
              </p:nvSpPr>
              <p:spPr>
                <a:xfrm>
                  <a:off x="6123400" y="359595"/>
                  <a:ext cx="2638745" cy="1654140"/>
                </a:xfrm>
                <a:prstGeom prst="rect">
                  <a:avLst/>
                </a:prstGeom>
                <a:solidFill>
                  <a:srgbClr val="14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Connaissance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A9D309-441C-5000-5EC9-C96726254D43}"/>
                    </a:ext>
                  </a:extLst>
                </p:cNvPr>
                <p:cNvSpPr/>
                <p:nvPr/>
              </p:nvSpPr>
              <p:spPr>
                <a:xfrm>
                  <a:off x="9019001" y="359595"/>
                  <a:ext cx="2638745" cy="1654140"/>
                </a:xfrm>
                <a:prstGeom prst="rect">
                  <a:avLst/>
                </a:prstGeom>
                <a:solidFill>
                  <a:srgbClr val="14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Compétence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2EA8DE5-BE9A-1D3C-4BEA-FE9DEFEF1A4B}"/>
                  </a:ext>
                </a:extLst>
              </p:cNvPr>
              <p:cNvGrpSpPr/>
              <p:nvPr/>
            </p:nvGrpSpPr>
            <p:grpSpPr>
              <a:xfrm>
                <a:off x="4767401" y="1956431"/>
                <a:ext cx="2133455" cy="4537753"/>
                <a:chOff x="2388956" y="1956432"/>
                <a:chExt cx="2133455" cy="4537753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69D822C-C4E0-ED6C-00C8-2F6413C71DC9}"/>
                    </a:ext>
                  </a:extLst>
                </p:cNvPr>
                <p:cNvSpPr/>
                <p:nvPr/>
              </p:nvSpPr>
              <p:spPr>
                <a:xfrm>
                  <a:off x="2388956" y="3527576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C2D01FE-5404-93B6-3DEA-41CC25DB66E8}"/>
                    </a:ext>
                  </a:extLst>
                </p:cNvPr>
                <p:cNvSpPr/>
                <p:nvPr/>
              </p:nvSpPr>
              <p:spPr>
                <a:xfrm>
                  <a:off x="2388956" y="1956432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A5E2B28-59A7-873E-2EA1-FBCA63D21A1E}"/>
                    </a:ext>
                  </a:extLst>
                </p:cNvPr>
                <p:cNvSpPr/>
                <p:nvPr/>
              </p:nvSpPr>
              <p:spPr>
                <a:xfrm>
                  <a:off x="2388956" y="5098721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</p:grp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5387DE65-B406-A912-B876-DCEE59F1849D}"/>
                  </a:ext>
                </a:extLst>
              </p:cNvPr>
              <p:cNvGrpSpPr/>
              <p:nvPr/>
            </p:nvGrpSpPr>
            <p:grpSpPr>
              <a:xfrm>
                <a:off x="7149271" y="1956430"/>
                <a:ext cx="2133455" cy="4537753"/>
                <a:chOff x="2388956" y="1956432"/>
                <a:chExt cx="2133455" cy="4537753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956E5FE-7A37-9560-808B-4E8CE13822D0}"/>
                    </a:ext>
                  </a:extLst>
                </p:cNvPr>
                <p:cNvSpPr/>
                <p:nvPr/>
              </p:nvSpPr>
              <p:spPr>
                <a:xfrm>
                  <a:off x="2388956" y="3527576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385D8EF-4B7F-571F-CEBC-6AE8570EF29D}"/>
                    </a:ext>
                  </a:extLst>
                </p:cNvPr>
                <p:cNvSpPr/>
                <p:nvPr/>
              </p:nvSpPr>
              <p:spPr>
                <a:xfrm>
                  <a:off x="2388956" y="1956432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E8B74E5-7318-BF0E-2FE6-EF05F838BFAE}"/>
                    </a:ext>
                  </a:extLst>
                </p:cNvPr>
                <p:cNvSpPr/>
                <p:nvPr/>
              </p:nvSpPr>
              <p:spPr>
                <a:xfrm>
                  <a:off x="2388956" y="5098721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</p:grp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6A6C4405-B861-0AB6-E78C-094A42ECE25F}"/>
                  </a:ext>
                </a:extLst>
              </p:cNvPr>
              <p:cNvGrpSpPr/>
              <p:nvPr/>
            </p:nvGrpSpPr>
            <p:grpSpPr>
              <a:xfrm>
                <a:off x="9507285" y="1956430"/>
                <a:ext cx="2133455" cy="4537753"/>
                <a:chOff x="2388956" y="1956432"/>
                <a:chExt cx="2133455" cy="453775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DC2EA4-5506-11AC-6F51-F2686A2781AF}"/>
                    </a:ext>
                  </a:extLst>
                </p:cNvPr>
                <p:cNvSpPr/>
                <p:nvPr/>
              </p:nvSpPr>
              <p:spPr>
                <a:xfrm>
                  <a:off x="2388956" y="3527576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D8777FF-63F7-9D30-FA8A-2BF66B149F55}"/>
                    </a:ext>
                  </a:extLst>
                </p:cNvPr>
                <p:cNvSpPr/>
                <p:nvPr/>
              </p:nvSpPr>
              <p:spPr>
                <a:xfrm>
                  <a:off x="2388956" y="1956432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40AEC7-A7D1-1A9C-BC97-E027FBF507EC}"/>
                    </a:ext>
                  </a:extLst>
                </p:cNvPr>
                <p:cNvSpPr/>
                <p:nvPr/>
              </p:nvSpPr>
              <p:spPr>
                <a:xfrm>
                  <a:off x="2388956" y="5098721"/>
                  <a:ext cx="2133455" cy="1395464"/>
                </a:xfrm>
                <a:prstGeom prst="rect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>
                    <a:solidFill>
                      <a:srgbClr val="24306C"/>
                    </a:solidFill>
                  </a:endParaRPr>
                </a:p>
              </p:txBody>
            </p:sp>
          </p:grp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BCDC38-E5D5-4B89-C8AE-A8201C5E9997}"/>
                </a:ext>
              </a:extLst>
            </p:cNvPr>
            <p:cNvSpPr/>
            <p:nvPr/>
          </p:nvSpPr>
          <p:spPr>
            <a:xfrm>
              <a:off x="122220" y="5360795"/>
              <a:ext cx="12069779" cy="19945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25238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</Words>
  <Application>Microsoft Macintosh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7</cp:revision>
  <dcterms:created xsi:type="dcterms:W3CDTF">2023-05-11T12:05:39Z</dcterms:created>
  <dcterms:modified xsi:type="dcterms:W3CDTF">2023-05-11T13:55:25Z</dcterms:modified>
</cp:coreProperties>
</file>