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94"/>
    <p:restoredTop sz="96405"/>
  </p:normalViewPr>
  <p:slideViewPr>
    <p:cSldViewPr snapToGrid="0">
      <p:cViewPr varScale="1">
        <p:scale>
          <a:sx n="108" d="100"/>
          <a:sy n="108" d="100"/>
        </p:scale>
        <p:origin x="23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947199-3CD1-BA67-C481-5EDC69F48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A6EDF88-32DF-8A11-2E38-FE294E487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C70638-D4D8-5F27-EF2C-DDA1BE1F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10-050B-AB41-A0A8-2077F8191168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C4890A-C2B0-E398-4DE0-5F6A6F90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C8B732-C5F9-408B-FEFA-32EB6990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9944-E05D-DD47-AAD8-53E6DC58B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64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B650CC-86C5-F6BF-92A5-DCF9AEEF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5C5845-052B-B8A4-2CA3-9A0DEACA4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2B16C3-583B-2E5D-F08E-80237C71A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10-050B-AB41-A0A8-2077F8191168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2339D1-E8E5-0137-F765-813846F8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0DDFAD-1F57-FDF2-EB6E-FF77F557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9944-E05D-DD47-AAD8-53E6DC58B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10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34D95E8-ADE0-1C98-8F9B-B8B1040A0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C3096B-B5E9-78A1-CFBA-0CE26959B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DEBF45-70C2-F0B1-91A8-34383A1E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10-050B-AB41-A0A8-2077F8191168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8AFC4D-3289-8902-E161-D0F89A70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696B42-4B7D-31A9-81D6-9D4AF79D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9944-E05D-DD47-AAD8-53E6DC58B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72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E4375F-52D6-C583-5C33-69A9396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D6F587-4EB3-A3EA-14B5-753183663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EE8000-C3AD-494F-2821-5347C9EB1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10-050B-AB41-A0A8-2077F8191168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33CE25-B116-D8EC-4D3E-5BD6CB12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D6339D-5964-7035-115C-2F2B6728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9944-E05D-DD47-AAD8-53E6DC58B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37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B0247F-0010-FA79-525F-16337522F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1632D4-B7C1-FFB0-00C5-DA92F612E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8A24C6-3A0E-7576-2694-8C80EFBE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10-050B-AB41-A0A8-2077F8191168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994DE7-3125-52E6-BF55-3D66A0CA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52C1F1-B176-0EE6-489D-738B94AB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9944-E05D-DD47-AAD8-53E6DC58B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27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8D835-9864-AE4E-A4C9-75C78D77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F6E042-4187-776F-D154-80C03A8BB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01B9E0-1DBC-8892-ED76-3BA1009FB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B15420-F9ED-93DB-DE9F-12118FC7C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10-050B-AB41-A0A8-2077F8191168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53B0F7-F216-4090-B0B0-C71D317F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C758F7-EDD9-9952-2EB7-DD8A4223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9944-E05D-DD47-AAD8-53E6DC58B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10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3F45A-6DF5-ABB2-306C-F0DB55B6F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3BE96C-12B8-3BF9-3233-B9CDA471B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80EC15-5FEB-1781-8D7D-7EE3D7DE2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2757A4-3C9B-9463-3B54-81A5633D4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F1E0977-52D3-0CB0-22D4-33F94855E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7E11B9E-B696-1586-1CA3-D51C85CF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10-050B-AB41-A0A8-2077F8191168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24DBA7F-ACC2-E0C7-43D3-7D70969C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83E9762-28C3-061D-F437-B29A7722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9944-E05D-DD47-AAD8-53E6DC58B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94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8AF7FE-365A-0424-65A2-449A024C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C97C77-F649-5DD3-18B2-3EB689D22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10-050B-AB41-A0A8-2077F8191168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B74E73-6567-E7A6-8412-8F5AAAB4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D93E4F-DD28-6D19-CA08-7FA7CE52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9944-E05D-DD47-AAD8-53E6DC58B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88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D24818D-AC58-0AE8-54AF-EA427AF22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10-050B-AB41-A0A8-2077F8191168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2BAAAA9-FF74-3391-9798-BFC3F748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DD2486-D966-DD4A-9996-D039CD72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9944-E05D-DD47-AAD8-53E6DC58B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061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524FE5-4531-EC06-B21C-A1FA1EAA5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48DE66-12CE-3E03-CDF6-EAFC5205F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3BF747-01D3-61A2-8F0F-975A06345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B92851-919B-D59B-E562-1E2FA11C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10-050B-AB41-A0A8-2077F8191168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AB90F3-328B-C426-5A5C-0A3655E7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F88EDB-9D1F-C018-83DE-4E1FA543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9944-E05D-DD47-AAD8-53E6DC58B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60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80887B-705A-D2B3-88B0-3A29FBE0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86F00D-DCCE-C5B2-6C32-C8E8E76AA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E59033-AD07-1B67-FBBE-CD351B7C4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8868C8-596E-346F-A5CC-8C9D77E4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10-050B-AB41-A0A8-2077F8191168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C8A64F-9D79-1544-1631-39D2C912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87969F-E0E6-AC92-EB9D-A0900173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9944-E05D-DD47-AAD8-53E6DC58B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36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090BA02-0A31-F86A-F5A8-68779989E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DA8D7C-B098-7097-DDCB-D8F881A57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B31146-AC76-A2C1-0598-6825CE37D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E1510-050B-AB41-A0A8-2077F8191168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FD3EB5-107B-BE23-33AC-1CF265AD0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C1EBF9-3A56-2A77-5A28-40FD0CA2C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59944-E05D-DD47-AAD8-53E6DC58B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77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EFED33-E4A4-A674-6D7C-0EA86C64E4C6}"/>
              </a:ext>
            </a:extLst>
          </p:cNvPr>
          <p:cNvSpPr/>
          <p:nvPr/>
        </p:nvSpPr>
        <p:spPr>
          <a:xfrm>
            <a:off x="1199392" y="444727"/>
            <a:ext cx="7120647" cy="1306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solidFill>
                  <a:srgbClr val="FF0000"/>
                </a:solidFill>
                <a:latin typeface="Bauhaus 93" pitchFamily="82" charset="77"/>
              </a:rPr>
              <a:t>système d'information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83BA6D-5E8A-9DA2-A645-415B33437444}"/>
              </a:ext>
            </a:extLst>
          </p:cNvPr>
          <p:cNvSpPr/>
          <p:nvPr/>
        </p:nvSpPr>
        <p:spPr>
          <a:xfrm rot="21448928">
            <a:off x="874190" y="4275794"/>
            <a:ext cx="5671225" cy="1731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solidFill>
                  <a:srgbClr val="00B0F0"/>
                </a:solidFill>
              </a:rPr>
              <a:t>système métrique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8741E-5C6A-0D31-3E9B-F012F42D5125}"/>
              </a:ext>
            </a:extLst>
          </p:cNvPr>
          <p:cNvSpPr/>
          <p:nvPr/>
        </p:nvSpPr>
        <p:spPr>
          <a:xfrm rot="21161332">
            <a:off x="701415" y="3024251"/>
            <a:ext cx="7745900" cy="124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solidFill>
                  <a:srgbClr val="FFC000"/>
                </a:solidFill>
                <a:latin typeface="Gill Sans Ultra Bold" panose="020B0A02020104020203" pitchFamily="34" charset="77"/>
              </a:rPr>
              <a:t>système éducatif</a:t>
            </a:r>
          </a:p>
          <a:p>
            <a:pPr algn="ctr"/>
            <a:endParaRPr lang="fr-FR" sz="5400" dirty="0">
              <a:solidFill>
                <a:srgbClr val="FFC000"/>
              </a:solidFill>
              <a:latin typeface="Gill Sans Ultra Bold" panose="020B0A02020104020203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58100-90A6-0964-5B05-04583B57E538}"/>
              </a:ext>
            </a:extLst>
          </p:cNvPr>
          <p:cNvSpPr/>
          <p:nvPr/>
        </p:nvSpPr>
        <p:spPr>
          <a:xfrm rot="601001">
            <a:off x="2901949" y="3398760"/>
            <a:ext cx="5671225" cy="1731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rgbClr val="00B050"/>
                </a:solidFill>
                <a:latin typeface="Arial Rounded MT Bold" panose="020F0704030504030204" pitchFamily="34" charset="77"/>
              </a:rPr>
              <a:t>système bancaire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21620E-C180-F1B3-27A0-D645177AB18D}"/>
              </a:ext>
            </a:extLst>
          </p:cNvPr>
          <p:cNvSpPr/>
          <p:nvPr/>
        </p:nvSpPr>
        <p:spPr>
          <a:xfrm rot="956818">
            <a:off x="-40567" y="1556455"/>
            <a:ext cx="5395515" cy="1306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solidFill>
                  <a:srgbClr val="7030A0"/>
                </a:solidFill>
                <a:latin typeface="Bauhaus 93" pitchFamily="82" charset="77"/>
              </a:rPr>
              <a:t>système digestif</a:t>
            </a:r>
          </a:p>
        </p:txBody>
      </p:sp>
    </p:spTree>
    <p:extLst>
      <p:ext uri="{BB962C8B-B14F-4D97-AF65-F5344CB8AC3E}">
        <p14:creationId xmlns:p14="http://schemas.microsoft.com/office/powerpoint/2010/main" val="84788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EFED33-E4A4-A674-6D7C-0EA86C64E4C6}"/>
              </a:ext>
            </a:extLst>
          </p:cNvPr>
          <p:cNvSpPr/>
          <p:nvPr/>
        </p:nvSpPr>
        <p:spPr>
          <a:xfrm>
            <a:off x="1199392" y="444727"/>
            <a:ext cx="7120647" cy="1306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solidFill>
                  <a:srgbClr val="FF0000"/>
                </a:solidFill>
                <a:latin typeface="Bauhaus 93" pitchFamily="82" charset="77"/>
              </a:rPr>
              <a:t>système d'information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83BA6D-5E8A-9DA2-A645-415B33437444}"/>
              </a:ext>
            </a:extLst>
          </p:cNvPr>
          <p:cNvSpPr/>
          <p:nvPr/>
        </p:nvSpPr>
        <p:spPr>
          <a:xfrm rot="21448928">
            <a:off x="874190" y="4275794"/>
            <a:ext cx="5671225" cy="1731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solidFill>
                  <a:srgbClr val="00B0F0"/>
                </a:solidFill>
              </a:rPr>
              <a:t>système métrique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8741E-5C6A-0D31-3E9B-F012F42D5125}"/>
              </a:ext>
            </a:extLst>
          </p:cNvPr>
          <p:cNvSpPr/>
          <p:nvPr/>
        </p:nvSpPr>
        <p:spPr>
          <a:xfrm rot="21161332">
            <a:off x="701415" y="3024251"/>
            <a:ext cx="7745900" cy="124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solidFill>
                  <a:srgbClr val="FFC000"/>
                </a:solidFill>
                <a:latin typeface="Gill Sans Ultra Bold" panose="020B0A02020104020203" pitchFamily="34" charset="77"/>
              </a:rPr>
              <a:t>système éducatif</a:t>
            </a:r>
          </a:p>
          <a:p>
            <a:pPr algn="ctr"/>
            <a:endParaRPr lang="fr-FR" sz="5400" dirty="0">
              <a:solidFill>
                <a:srgbClr val="FFC000"/>
              </a:solidFill>
              <a:latin typeface="Gill Sans Ultra Bold" panose="020B0A02020104020203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58100-90A6-0964-5B05-04583B57E538}"/>
              </a:ext>
            </a:extLst>
          </p:cNvPr>
          <p:cNvSpPr/>
          <p:nvPr/>
        </p:nvSpPr>
        <p:spPr>
          <a:xfrm rot="601001">
            <a:off x="2901949" y="3398760"/>
            <a:ext cx="5671225" cy="1731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rgbClr val="00B050"/>
                </a:solidFill>
                <a:latin typeface="Arial Rounded MT Bold" panose="020F0704030504030204" pitchFamily="34" charset="77"/>
              </a:rPr>
              <a:t>système bancaire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21620E-C180-F1B3-27A0-D645177AB18D}"/>
              </a:ext>
            </a:extLst>
          </p:cNvPr>
          <p:cNvSpPr/>
          <p:nvPr/>
        </p:nvSpPr>
        <p:spPr>
          <a:xfrm rot="956818">
            <a:off x="-40567" y="1556455"/>
            <a:ext cx="5395515" cy="1306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solidFill>
                  <a:srgbClr val="7030A0"/>
                </a:solidFill>
                <a:latin typeface="Bauhaus 93" pitchFamily="82" charset="77"/>
              </a:rPr>
              <a:t>système digestif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18EC0F-A28A-8F87-CB51-2E8081A89FE7}"/>
              </a:ext>
            </a:extLst>
          </p:cNvPr>
          <p:cNvSpPr/>
          <p:nvPr/>
        </p:nvSpPr>
        <p:spPr>
          <a:xfrm>
            <a:off x="3892378" y="531341"/>
            <a:ext cx="4427661" cy="963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D99F7E-CEAF-368C-F4CF-7814FBD20B29}"/>
              </a:ext>
            </a:extLst>
          </p:cNvPr>
          <p:cNvSpPr/>
          <p:nvPr/>
        </p:nvSpPr>
        <p:spPr>
          <a:xfrm rot="987594">
            <a:off x="2758151" y="2036865"/>
            <a:ext cx="2028398" cy="921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F83262-1BCB-520F-B15A-FB71D40F52B5}"/>
              </a:ext>
            </a:extLst>
          </p:cNvPr>
          <p:cNvSpPr/>
          <p:nvPr/>
        </p:nvSpPr>
        <p:spPr>
          <a:xfrm>
            <a:off x="4547580" y="2502512"/>
            <a:ext cx="3772460" cy="963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49C5AF-28C5-0294-9F32-4997D7E6FA0A}"/>
              </a:ext>
            </a:extLst>
          </p:cNvPr>
          <p:cNvSpPr/>
          <p:nvPr/>
        </p:nvSpPr>
        <p:spPr>
          <a:xfrm>
            <a:off x="5737562" y="3882571"/>
            <a:ext cx="2183120" cy="963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A165CA-2404-9BB2-90DD-0DE5072AF486}"/>
              </a:ext>
            </a:extLst>
          </p:cNvPr>
          <p:cNvSpPr/>
          <p:nvPr/>
        </p:nvSpPr>
        <p:spPr>
          <a:xfrm>
            <a:off x="3544362" y="4563522"/>
            <a:ext cx="2448665" cy="963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67626EB-ADBF-9438-6B9E-4264B981D11F}"/>
              </a:ext>
            </a:extLst>
          </p:cNvPr>
          <p:cNvSpPr/>
          <p:nvPr/>
        </p:nvSpPr>
        <p:spPr>
          <a:xfrm>
            <a:off x="1766660" y="2189993"/>
            <a:ext cx="2206415" cy="22353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b="1" dirty="0">
                <a:latin typeface="Arial Black" panose="020B0604020202020204" pitchFamily="34" charset="0"/>
                <a:cs typeface="Arial Black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346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21</Words>
  <Application>Microsoft Macintosh PowerPoint</Application>
  <PresentationFormat>Grand écran</PresentationFormat>
  <Paragraphs>11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0" baseType="lpstr">
      <vt:lpstr>Arial</vt:lpstr>
      <vt:lpstr>Arial Black</vt:lpstr>
      <vt:lpstr>Arial Rounded MT Bold</vt:lpstr>
      <vt:lpstr>Bauhaus 93</vt:lpstr>
      <vt:lpstr>Calibri</vt:lpstr>
      <vt:lpstr>Calibri Light</vt:lpstr>
      <vt:lpstr>Gill Sans Ultra Bold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Britelle</dc:creator>
  <cp:lastModifiedBy>Vincent Britelle</cp:lastModifiedBy>
  <cp:revision>1</cp:revision>
  <dcterms:created xsi:type="dcterms:W3CDTF">2023-04-27T10:57:54Z</dcterms:created>
  <dcterms:modified xsi:type="dcterms:W3CDTF">2023-04-27T11:30:25Z</dcterms:modified>
</cp:coreProperties>
</file>