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90"/>
  </p:normalViewPr>
  <p:slideViewPr>
    <p:cSldViewPr snapToGrid="0">
      <p:cViewPr varScale="1">
        <p:scale>
          <a:sx n="104" d="100"/>
          <a:sy n="104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914B7-1DEE-2045-800E-1DED97064A9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043CD-94BF-AE49-87D1-EFB94E529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Définissons ce qu'est un système.</a:t>
            </a:r>
          </a:p>
          <a:p>
            <a:r>
              <a:rPr lang="fr-FR" dirty="0"/>
              <a:t>C'est un ensemble d'éléments </a:t>
            </a:r>
            <a:r>
              <a:rPr lang="fr-FR"/>
              <a:t>en interaction,</a:t>
            </a:r>
          </a:p>
          <a:p>
            <a:r>
              <a:rPr lang="fr-FR"/>
              <a:t>entre </a:t>
            </a:r>
            <a:r>
              <a:rPr lang="fr-FR" dirty="0"/>
              <a:t>eux, et avec l’environnement,</a:t>
            </a:r>
            <a:br>
              <a:rPr lang="fr-FR" dirty="0"/>
            </a:br>
            <a:r>
              <a:rPr lang="fr-FR" dirty="0"/>
              <a:t>intégrés </a:t>
            </a:r>
            <a:r>
              <a:rPr lang="fr-FR"/>
              <a:t>pour rendre </a:t>
            </a:r>
            <a:r>
              <a:rPr lang="fr-FR" dirty="0"/>
              <a:t>à son environnement, ou à lui-même, les services correspondants à sa finalité.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043CD-94BF-AE49-87D1-EFB94E529F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4C5C9-366C-49E1-745F-E9673855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84AE28-2D1D-568C-A9AE-16C043EE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415FD-F8DB-78C0-576C-AF5DF777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EBC25-78DC-40DA-2460-C91548F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12D73-F692-B507-B03F-02C4FCC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4D183-7188-6BA1-BA9C-0C9C4166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A6312E-238D-AF00-18C7-C3325E7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50477-23FC-A1D5-3E73-C152693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3EF27-74C3-177A-FABD-E876D0A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A06D7-FD90-86EB-F1B9-9111D29B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FB391D-B886-50E4-D390-D315EC5F7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7CF50A-891A-1840-7346-13B8D8ED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18142-8829-5241-85A1-B6DDB6AC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F5009-CB75-A802-B502-5142A1AA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4C51B-A9CB-83F3-650C-7CEF8509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32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65638-6C01-1C22-2959-4E5040F5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6DB4B-F4ED-4581-1A13-45087EF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EBED9-1C05-05F6-42FC-1077D404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43346-A93A-94D4-905E-A55AE83F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0D8C4-98D3-51E1-66CA-4770B04C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9D77E-3456-5474-E18E-64C9C13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335BF8-4EA7-0CE5-167E-95D67E40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8E68E-C5EB-D0AD-4E60-80E9A494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BF7A3-E6D1-A3B6-4E95-F8315EE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9C7F7-F1EB-01F0-4C94-143EC8E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8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112D5-E04F-5B15-8640-E506396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991D-E0CC-E19C-414B-3DF38469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22D7A7-FBA7-32C7-08AC-3D7A8DBC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C0AD0-1DBE-959C-79D2-26D23FF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BDE18-ECD9-835A-40C4-069B6A3B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3D432-4DF6-1FE2-CA2D-B8E54FB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4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904EC-70F7-874E-AE39-E84CF345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E3ED3-F0D0-E8DD-7DBD-219C3A44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731E6C-728E-31A1-B82D-66122187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B6D9E0-D704-5876-229A-E2ABC93D4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2538A-85AE-A139-E715-44C04C94F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36A2F8-6935-3837-CFB4-DF2223CD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0FC4E0-F723-6B85-22A9-0625D041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A4DBB3-030B-632E-40D7-CA1323F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F1B24-32D8-4EFA-D4AB-1710AFE1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F0E4BD-E849-527A-97CE-EEA9D3AD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C42356-F90E-FB5A-938B-6E46DFF6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57D179-11B0-428E-3A5C-E57D5DE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21214-68C5-A98A-E9BC-53ADD75B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12D7B7-4D03-2A44-22D7-8C7C1220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26D80-2886-5013-93A4-72F1118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1364-99F0-6BE8-CCBB-9EA5E661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A53D3-A5CE-E68D-17C3-90C5626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1CED3-913F-6290-D906-7853AB1D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EBBDA-7511-E469-5BA3-A2E5F1E1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E2AD1-FB1E-519E-D74D-5C4C370F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CAEA7-A99F-E97D-D0A9-271D2F31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BC9C-3F9E-BFB6-3A26-8D3F0EF5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A8330C-A04B-C528-4E25-8F37C1325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C1279-1749-9564-C997-174381A4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DD2C6C-D49F-9903-FFD3-0AC11201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0C2BB-B4D2-FE44-95B4-25B46814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F980C-2AD9-D6D5-168F-8039DF1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DCB795-D61B-8131-6E2F-B07312C7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8F0B3-E3B0-1769-99C2-8248FC47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D483A-8ADD-22E2-77D8-8D612B8C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A690-3F77-7B4D-954B-17CE137AA00D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3BF6F-F06A-B433-A137-4D960ACE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FDD9A-FA13-93B3-6FD7-BACA6CD0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6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081867-5E98-6BB6-45E2-BD7E07924E71}"/>
              </a:ext>
            </a:extLst>
          </p:cNvPr>
          <p:cNvGrpSpPr/>
          <p:nvPr/>
        </p:nvGrpSpPr>
        <p:grpSpPr>
          <a:xfrm>
            <a:off x="8640671" y="2097092"/>
            <a:ext cx="2461002" cy="2943635"/>
            <a:chOff x="7124015" y="2097092"/>
            <a:chExt cx="2461002" cy="2943635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8E130D72-B496-F931-4025-107F5F11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015" y="2097092"/>
              <a:ext cx="2461002" cy="242639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56BC77-C18D-AAE7-BBD4-1FB92A54F7E8}"/>
                </a:ext>
              </a:extLst>
            </p:cNvPr>
            <p:cNvSpPr/>
            <p:nvPr/>
          </p:nvSpPr>
          <p:spPr>
            <a:xfrm>
              <a:off x="7458369" y="4497030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Finalité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8E60716-8682-6C2C-DB08-BBEDAAEAD0D9}"/>
              </a:ext>
            </a:extLst>
          </p:cNvPr>
          <p:cNvGrpSpPr/>
          <p:nvPr/>
        </p:nvGrpSpPr>
        <p:grpSpPr>
          <a:xfrm>
            <a:off x="875311" y="742837"/>
            <a:ext cx="6078632" cy="5342913"/>
            <a:chOff x="875311" y="742837"/>
            <a:chExt cx="6078632" cy="534291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3FB2669-70E0-EE62-8686-4022CD482BCF}"/>
                </a:ext>
              </a:extLst>
            </p:cNvPr>
            <p:cNvSpPr/>
            <p:nvPr/>
          </p:nvSpPr>
          <p:spPr>
            <a:xfrm>
              <a:off x="875311" y="742837"/>
              <a:ext cx="6078632" cy="534291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C5F47E-7AE0-9453-BC90-EB2ECF0783C9}"/>
                </a:ext>
              </a:extLst>
            </p:cNvPr>
            <p:cNvSpPr/>
            <p:nvPr/>
          </p:nvSpPr>
          <p:spPr>
            <a:xfrm>
              <a:off x="3018480" y="935145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Environnement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F4A8860-D4CB-E312-9552-D058ECC02E2C}"/>
              </a:ext>
            </a:extLst>
          </p:cNvPr>
          <p:cNvGrpSpPr/>
          <p:nvPr/>
        </p:nvGrpSpPr>
        <p:grpSpPr>
          <a:xfrm>
            <a:off x="1753120" y="1671150"/>
            <a:ext cx="4323014" cy="3369577"/>
            <a:chOff x="1753120" y="1671150"/>
            <a:chExt cx="4323014" cy="336957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90852BB-81B8-72E2-9E8A-D69E1B1AF93B}"/>
                </a:ext>
              </a:extLst>
            </p:cNvPr>
            <p:cNvSpPr/>
            <p:nvPr/>
          </p:nvSpPr>
          <p:spPr>
            <a:xfrm>
              <a:off x="1753120" y="1671150"/>
              <a:ext cx="4323014" cy="33695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AFF1D2-9ED9-D37D-9532-E32842F90C67}"/>
                </a:ext>
              </a:extLst>
            </p:cNvPr>
            <p:cNvSpPr/>
            <p:nvPr/>
          </p:nvSpPr>
          <p:spPr>
            <a:xfrm>
              <a:off x="3018480" y="1678382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</a:t>
              </a:r>
            </a:p>
          </p:txBody>
        </p:sp>
      </p:grp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81A0D79F-5E49-051D-BBC0-2CBD2455F72B}"/>
              </a:ext>
            </a:extLst>
          </p:cNvPr>
          <p:cNvSpPr/>
          <p:nvPr/>
        </p:nvSpPr>
        <p:spPr>
          <a:xfrm>
            <a:off x="8088139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9F89655-A53C-0941-ED7B-74C904481FF6}"/>
              </a:ext>
            </a:extLst>
          </p:cNvPr>
          <p:cNvGrpSpPr/>
          <p:nvPr/>
        </p:nvGrpSpPr>
        <p:grpSpPr>
          <a:xfrm>
            <a:off x="1740541" y="2260525"/>
            <a:ext cx="3180990" cy="2214352"/>
            <a:chOff x="1740541" y="2260525"/>
            <a:chExt cx="3180990" cy="2214352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ECA6D12-4E27-BF88-4769-14538D6DE49E}"/>
                </a:ext>
              </a:extLst>
            </p:cNvPr>
            <p:cNvSpPr/>
            <p:nvPr/>
          </p:nvSpPr>
          <p:spPr>
            <a:xfrm>
              <a:off x="2248469" y="3239948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D0D29D18-502A-BE4C-8503-7C7AD55358F6}"/>
                </a:ext>
              </a:extLst>
            </p:cNvPr>
            <p:cNvSpPr/>
            <p:nvPr/>
          </p:nvSpPr>
          <p:spPr>
            <a:xfrm>
              <a:off x="3765125" y="2260525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1C2A6AE-A071-2C49-B886-F4B56941BC0B}"/>
                </a:ext>
              </a:extLst>
            </p:cNvPr>
            <p:cNvSpPr/>
            <p:nvPr/>
          </p:nvSpPr>
          <p:spPr>
            <a:xfrm>
              <a:off x="4223545" y="3790496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361AF-2826-F65E-5617-D6B3EBDA250F}"/>
                </a:ext>
              </a:extLst>
            </p:cNvPr>
            <p:cNvSpPr/>
            <p:nvPr/>
          </p:nvSpPr>
          <p:spPr>
            <a:xfrm>
              <a:off x="1740541" y="2809367"/>
              <a:ext cx="1380022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Éléments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1408B-784A-703F-6F9A-FEAD0F6E3696}"/>
              </a:ext>
            </a:extLst>
          </p:cNvPr>
          <p:cNvSpPr/>
          <p:nvPr/>
        </p:nvSpPr>
        <p:spPr>
          <a:xfrm>
            <a:off x="7007813" y="2965086"/>
            <a:ext cx="1026455" cy="543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F55139CA-285D-DC02-C39A-F5E4E03DA05C}"/>
              </a:ext>
            </a:extLst>
          </p:cNvPr>
          <p:cNvSpPr/>
          <p:nvPr/>
        </p:nvSpPr>
        <p:spPr>
          <a:xfrm>
            <a:off x="5430895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5B64B7A-E897-ADBF-1CE9-888723AE00B3}"/>
              </a:ext>
            </a:extLst>
          </p:cNvPr>
          <p:cNvGrpSpPr/>
          <p:nvPr/>
        </p:nvGrpSpPr>
        <p:grpSpPr>
          <a:xfrm>
            <a:off x="2946455" y="2944906"/>
            <a:ext cx="1697424" cy="1273329"/>
            <a:chOff x="2946455" y="2944906"/>
            <a:chExt cx="1697424" cy="1273329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0C33895-CE12-8DE9-0668-FEA5D676221D}"/>
                </a:ext>
              </a:extLst>
            </p:cNvPr>
            <p:cNvCxnSpPr>
              <a:stCxn id="16" idx="5"/>
              <a:endCxn id="17" idx="3"/>
            </p:cNvCxnSpPr>
            <p:nvPr/>
          </p:nvCxnSpPr>
          <p:spPr>
            <a:xfrm flipV="1">
              <a:off x="2946455" y="2944906"/>
              <a:ext cx="1091673" cy="551685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66E2DB3-E663-4741-9888-809BC230A34D}"/>
                </a:ext>
              </a:extLst>
            </p:cNvPr>
            <p:cNvCxnSpPr>
              <a:stCxn id="18" idx="1"/>
              <a:endCxn id="17" idx="3"/>
            </p:cNvCxnSpPr>
            <p:nvPr/>
          </p:nvCxnSpPr>
          <p:spPr>
            <a:xfrm flipH="1" flipV="1">
              <a:off x="4038128" y="2944906"/>
              <a:ext cx="458421" cy="1016686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18645BF-1021-3F44-8580-B31835159693}"/>
                </a:ext>
              </a:extLst>
            </p:cNvPr>
            <p:cNvCxnSpPr>
              <a:stCxn id="18" idx="2"/>
              <a:endCxn id="16" idx="5"/>
            </p:cNvCxnSpPr>
            <p:nvPr/>
          </p:nvCxnSpPr>
          <p:spPr>
            <a:xfrm flipH="1" flipV="1">
              <a:off x="2946455" y="3496591"/>
              <a:ext cx="1277090" cy="72164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746B5-BE76-FB0B-18D4-1ACBEA4556E8}"/>
                </a:ext>
              </a:extLst>
            </p:cNvPr>
            <p:cNvSpPr/>
            <p:nvPr/>
          </p:nvSpPr>
          <p:spPr>
            <a:xfrm>
              <a:off x="3263857" y="3203021"/>
              <a:ext cx="1380022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Interactions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AAC09D2-8A92-59EC-0643-6D79536F71C9}"/>
              </a:ext>
            </a:extLst>
          </p:cNvPr>
          <p:cNvGrpSpPr/>
          <p:nvPr/>
        </p:nvGrpSpPr>
        <p:grpSpPr>
          <a:xfrm>
            <a:off x="1616618" y="1743964"/>
            <a:ext cx="4289675" cy="2730913"/>
            <a:chOff x="1616618" y="1743964"/>
            <a:chExt cx="4289675" cy="2730913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E69A0EC-7DFA-D7E7-8853-51859DF394BC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4921531" y="4047139"/>
              <a:ext cx="984762" cy="42773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E7FA938-B174-1AEB-0060-DBA460F01F80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>
              <a:off x="4463111" y="1743964"/>
              <a:ext cx="844842" cy="77320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EAA4D20-04EF-39B6-BD19-9014D5ED90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616618" y="3667686"/>
              <a:ext cx="631851" cy="222559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Audio 57">
            <a:hlinkClick r:id="" action="ppaction://media"/>
            <a:extLst>
              <a:ext uri="{FF2B5EF4-FFF2-40B4-BE49-F238E27FC236}">
                <a16:creationId xmlns:a16="http://schemas.microsoft.com/office/drawing/2014/main" id="{41DEDCB0-2CDE-4C8F-3C54-F92ED6CE2F8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9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23"/>
    </mc:Choice>
    <mc:Fallback>
      <p:transition spd="slow" advTm="21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  <p:bldLst>
      <p:bldP spid="26" grpId="0" animBg="1"/>
      <p:bldP spid="32" grpId="0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8|1.6|0.7|5|0.6|2.2|0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Grand écran</PresentationFormat>
  <Paragraphs>10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6</cp:revision>
  <dcterms:created xsi:type="dcterms:W3CDTF">2023-04-27T12:19:47Z</dcterms:created>
  <dcterms:modified xsi:type="dcterms:W3CDTF">2023-04-27T12:51:07Z</dcterms:modified>
</cp:coreProperties>
</file>