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838"/>
    <a:srgbClr val="77D167"/>
    <a:srgbClr val="F8D0A3"/>
    <a:srgbClr val="CDD167"/>
    <a:srgbClr val="B2D0FF"/>
    <a:srgbClr val="3F69B4"/>
    <a:srgbClr val="67D0FF"/>
    <a:srgbClr val="9EBBC5"/>
    <a:srgbClr val="3ED0FF"/>
    <a:srgbClr val="967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3355"/>
  </p:normalViewPr>
  <p:slideViewPr>
    <p:cSldViewPr snapToGrid="0">
      <p:cViewPr>
        <p:scale>
          <a:sx n="165" d="100"/>
          <a:sy n="165" d="100"/>
        </p:scale>
        <p:origin x="-58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D4642-C0BE-E54B-A43F-8AA0134945E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31AE7-ED9E-5045-8435-008304E17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93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BDBDB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31AE7-ED9E-5045-8435-008304E17C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90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299F5-F2AB-7033-111B-B4B76C173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269A6-1EDB-4273-0E6F-7869B99FD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8289F-8263-EEE1-1F18-3A3374C6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CDA6B-050C-BD48-8180-AF2B340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1B35B-F5A3-B879-9513-08C162B2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0C23E-0206-31FC-DFDF-D57A507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486079-11C6-14CA-EFD6-5D9A8795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48169-647E-E9CC-9E64-5FD510A4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4E778-6975-D34E-7C9F-E33AA77B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B3240-2A48-6709-D6A0-BE22EE4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7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3CFB04-F4D5-D29E-D641-242BB758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304C4E-234A-70D6-2189-25463AB4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85101-48E3-F601-CEF5-92E5BA8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D4930-E642-E9B5-0C4C-77F87EE4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4C273-F89F-DF41-88DA-65D9FDF1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0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036D-ABC5-554A-AC03-1C6AA2AA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6469-9525-5414-71C8-E45CA73A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449AE-702F-0017-28C1-BF978EC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B0B8B-A86C-5BEF-D88E-28614585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2053B-7072-9B07-BB9C-00C8DD57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A3D52-5332-3235-C401-1CC0CF10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B5C0D4-07A7-02EB-6F09-A779D26C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8B673-6940-BFA5-18C2-89069531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535F2-6BCD-70EB-A29B-A7C40407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3556A-77AD-E4AA-7E74-C7A83C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9EACB-861C-CDCD-DA01-48C9EB97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AE031-1924-B1A9-A5A9-D8B4D09CC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1AB0FC-45D5-FCE2-32B0-4E4B1649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56EDB-9BDE-4900-12F3-F7E00CA8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FB6CE6-FC51-9F63-F0B9-9042E49C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2E98B-89CE-D898-74C9-008AE3CD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925BC-8B25-057A-CB1F-C24F8B7D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7F62E-AE77-AE8B-11BA-46B1FCC2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EB2E4F-0C48-F9BC-0854-8B1A4EA5C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725D1F-CEEE-7F71-0E02-2437DD89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67780-0CBC-34A7-4C90-005F872A7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D15914-4479-666F-86B8-480195A6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FF601B-A665-045A-12AE-14E2E72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FDD585-EF98-2CF6-7AC0-4984E8F1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A6A6C-63BD-5F5A-728A-7BE51089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E58B3F-7F08-A0DD-E305-BE91049B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CB6490-2CDA-63C0-6BE8-02E107DE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A92E9F-36AA-D5AA-01FD-7CEC0770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92C47-B583-2939-B25D-DE2F4FFF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147B69-4F67-2F36-9791-53FD0C95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15B333-7398-90D1-3E7F-DED2B429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9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7141-4A46-1507-B7C7-290EF48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672E5-8549-FBA6-7AF0-10E69364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6C4D48-1415-07B1-136C-33103D8C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6441C-7351-6609-6C8C-D3BA1374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33A81-4CED-709A-B5FD-6FAAE16E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3FF51F-6868-9B20-2CB6-998896E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1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5CB8B-D04E-33DA-C689-00C79684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296624-5F62-BDF9-67C8-DC5601307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AE7682-826C-4EB8-C211-93751AFE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4983B-CF36-613F-DCA7-56F32BA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C2195D-2697-A3FE-57EB-1DF52BB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7581E2-3791-E037-C4E7-6680FC7A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EAA1AC-9491-128C-B6FC-DD024DDE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72BE4-D2BB-97B9-BA32-6430BEB83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00014-A2DE-4096-0EC4-0DB93736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9DBF-F362-3449-81A1-7AD104BABC2D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FD5DF-2BAD-8F46-C85F-87ED5850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36AF52-8CFF-6692-8A73-91159B57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42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41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4" Type="http://schemas.openxmlformats.org/officeDocument/2006/relationships/image" Target="../media/image42.svg"/><Relationship Id="rId4" Type="http://schemas.openxmlformats.org/officeDocument/2006/relationships/image" Target="../media/image2.sv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png"/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égende institutions" hidden="1">
            <a:extLst>
              <a:ext uri="{FF2B5EF4-FFF2-40B4-BE49-F238E27FC236}">
                <a16:creationId xmlns:a16="http://schemas.microsoft.com/office/drawing/2014/main" id="{44BE73F0-5596-18D7-753B-0C01BC878362}"/>
              </a:ext>
            </a:extLst>
          </p:cNvPr>
          <p:cNvSpPr/>
          <p:nvPr/>
        </p:nvSpPr>
        <p:spPr>
          <a:xfrm>
            <a:off x="8060951" y="5007489"/>
            <a:ext cx="2807546" cy="16814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>
              <a:tabLst>
                <a:tab pos="324000" algn="l"/>
              </a:tabLst>
            </a:pPr>
            <a:r>
              <a:rPr lang="fr-FR" sz="600" b="1" dirty="0"/>
              <a:t>ANSM	</a:t>
            </a:r>
            <a:r>
              <a:rPr lang="fr-FR" sz="600" dirty="0"/>
              <a:t>Agence Nationale de Sécurité du Médicament et des produits de santé</a:t>
            </a:r>
            <a:endParaRPr lang="fr-FR" sz="600" b="1" dirty="0"/>
          </a:p>
          <a:p>
            <a:pPr>
              <a:tabLst>
                <a:tab pos="324000" algn="l"/>
              </a:tabLst>
            </a:pPr>
            <a:r>
              <a:rPr lang="fr-FR" sz="600" b="1" dirty="0"/>
              <a:t>ARIIS	</a:t>
            </a:r>
            <a:r>
              <a:rPr lang="fr-FR" sz="600" dirty="0"/>
              <a:t>Alliance pour la Recherche et l'Innovation des Industries de Santé</a:t>
            </a:r>
            <a:endParaRPr lang="fr-FR" sz="600" b="1" dirty="0"/>
          </a:p>
          <a:p>
            <a:pPr>
              <a:tabLst>
                <a:tab pos="324000" algn="l"/>
              </a:tabLst>
            </a:pPr>
            <a:r>
              <a:rPr lang="fr-FR" sz="600" b="1" dirty="0"/>
              <a:t>ARS	</a:t>
            </a:r>
            <a:r>
              <a:rPr lang="fr-FR" sz="600" dirty="0"/>
              <a:t>Agence Régionale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BCMD	</a:t>
            </a:r>
            <a:r>
              <a:rPr lang="fr-FR" sz="600" dirty="0"/>
              <a:t>Base des Causes Médicales de Décès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CEA	</a:t>
            </a:r>
            <a:r>
              <a:rPr lang="fr-FR" sz="600" dirty="0"/>
              <a:t>Commissariat à l'Energie Atomique 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CNIL</a:t>
            </a:r>
            <a:r>
              <a:rPr lang="fr-FR" sz="600" dirty="0"/>
              <a:t>	Commission Nationale de l'Informatique et des Libertés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CSIS</a:t>
            </a:r>
            <a:r>
              <a:rPr lang="fr-FR" sz="600" dirty="0"/>
              <a:t>	Conseil Stratégique des Industries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DIM</a:t>
            </a:r>
            <a:r>
              <a:rPr lang="fr-FR" sz="600" dirty="0"/>
              <a:t>	Direction de l'Information Médicale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DGOS</a:t>
            </a:r>
            <a:r>
              <a:rPr lang="fr-FR" sz="600" dirty="0"/>
              <a:t>	Direction Générale de l'Offre de Soin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DRCI</a:t>
            </a:r>
            <a:r>
              <a:rPr lang="fr-FR" sz="600" dirty="0"/>
              <a:t>	Délégation à la Recherche Clinique et à l'Innovation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HAS</a:t>
            </a:r>
            <a:r>
              <a:rPr lang="fr-FR" sz="600" dirty="0"/>
              <a:t>	Haute Autorité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INRIA</a:t>
            </a:r>
            <a:r>
              <a:rPr lang="fr-FR" sz="600" dirty="0"/>
              <a:t>	Institut National de Recherche en Informatique et en Automatique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PMSI</a:t>
            </a:r>
            <a:r>
              <a:rPr lang="fr-FR" sz="600" dirty="0"/>
              <a:t>	Programme de Médicalisation des Systèmes d'Information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SNDS</a:t>
            </a:r>
            <a:r>
              <a:rPr lang="fr-FR" sz="600" dirty="0"/>
              <a:t>	Système National des Données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SNIIRAM</a:t>
            </a:r>
            <a:r>
              <a:rPr lang="fr-FR" sz="600" dirty="0"/>
              <a:t>	Système National d’Information Inter-Régimes de l’Assurance Maladie</a:t>
            </a:r>
          </a:p>
        </p:txBody>
      </p:sp>
      <p:grpSp>
        <p:nvGrpSpPr>
          <p:cNvPr id="1042" name="Transport matériel médical" hidden="1">
            <a:extLst>
              <a:ext uri="{FF2B5EF4-FFF2-40B4-BE49-F238E27FC236}">
                <a16:creationId xmlns:a16="http://schemas.microsoft.com/office/drawing/2014/main" id="{88A45CE7-5393-F891-3991-8652DA7D7F7B}"/>
              </a:ext>
            </a:extLst>
          </p:cNvPr>
          <p:cNvGrpSpPr/>
          <p:nvPr/>
        </p:nvGrpSpPr>
        <p:grpSpPr>
          <a:xfrm>
            <a:off x="4721250" y="4612836"/>
            <a:ext cx="2511752" cy="535050"/>
            <a:chOff x="4721250" y="4612836"/>
            <a:chExt cx="2511752" cy="535050"/>
          </a:xfrm>
        </p:grpSpPr>
        <p:sp>
          <p:nvSpPr>
            <p:cNvPr id="187" name="Rectangle : coins arrondis 186">
              <a:extLst>
                <a:ext uri="{FF2B5EF4-FFF2-40B4-BE49-F238E27FC236}">
                  <a16:creationId xmlns:a16="http://schemas.microsoft.com/office/drawing/2014/main" id="{2741B12D-1F2A-B844-5FA1-68FCF7233ACD}"/>
                </a:ext>
              </a:extLst>
            </p:cNvPr>
            <p:cNvSpPr/>
            <p:nvPr/>
          </p:nvSpPr>
          <p:spPr>
            <a:xfrm>
              <a:off x="6518323" y="4617004"/>
              <a:ext cx="714679" cy="3644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Fournisseur de dispositif médical</a:t>
              </a:r>
            </a:p>
          </p:txBody>
        </p:sp>
        <p:grpSp>
          <p:nvGrpSpPr>
            <p:cNvPr id="1041" name="Groupe 1040">
              <a:extLst>
                <a:ext uri="{FF2B5EF4-FFF2-40B4-BE49-F238E27FC236}">
                  <a16:creationId xmlns:a16="http://schemas.microsoft.com/office/drawing/2014/main" id="{449D450B-9F65-9DA2-114B-0F305D5CCE0A}"/>
                </a:ext>
              </a:extLst>
            </p:cNvPr>
            <p:cNvGrpSpPr/>
            <p:nvPr/>
          </p:nvGrpSpPr>
          <p:grpSpPr>
            <a:xfrm>
              <a:off x="4721250" y="4612836"/>
              <a:ext cx="1852589" cy="535050"/>
              <a:chOff x="4721250" y="4612836"/>
              <a:chExt cx="1852589" cy="535050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427618B-DED5-D809-C314-6CFDA61DF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9350" y="4612836"/>
                <a:ext cx="379304" cy="35889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89" name="Graphique 188" descr="Camion">
                <a:extLst>
                  <a:ext uri="{FF2B5EF4-FFF2-40B4-BE49-F238E27FC236}">
                    <a16:creationId xmlns:a16="http://schemas.microsoft.com/office/drawing/2014/main" id="{E9552175-024F-8288-CADE-82588DD07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95119" y="4682976"/>
                <a:ext cx="245001" cy="245001"/>
              </a:xfrm>
              <a:prstGeom prst="rect">
                <a:avLst/>
              </a:prstGeom>
            </p:spPr>
          </p:pic>
          <p:sp>
            <p:nvSpPr>
              <p:cNvPr id="190" name="Transport">
                <a:extLst>
                  <a:ext uri="{FF2B5EF4-FFF2-40B4-BE49-F238E27FC236}">
                    <a16:creationId xmlns:a16="http://schemas.microsoft.com/office/drawing/2014/main" id="{9F947EB9-A324-FB63-0662-32FD5B62AFD0}"/>
                  </a:ext>
                </a:extLst>
              </p:cNvPr>
              <p:cNvSpPr/>
              <p:nvPr/>
            </p:nvSpPr>
            <p:spPr>
              <a:xfrm>
                <a:off x="4721250" y="4985110"/>
                <a:ext cx="1852589" cy="16277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Transport &gt; Grossiste &gt; Transport</a:t>
                </a:r>
              </a:p>
            </p:txBody>
          </p:sp>
        </p:grpSp>
        <p:cxnSp>
          <p:nvCxnSpPr>
            <p:cNvPr id="1225" name="Connecteur droit avec flèche 1224">
              <a:extLst>
                <a:ext uri="{FF2B5EF4-FFF2-40B4-BE49-F238E27FC236}">
                  <a16:creationId xmlns:a16="http://schemas.microsoft.com/office/drawing/2014/main" id="{31806CF9-4291-299D-19BB-4CEA3FD8109A}"/>
                </a:ext>
              </a:extLst>
            </p:cNvPr>
            <p:cNvCxnSpPr>
              <a:cxnSpLocks/>
              <a:stCxn id="32" idx="6"/>
              <a:endCxn id="187" idx="1"/>
            </p:cNvCxnSpPr>
            <p:nvPr/>
          </p:nvCxnSpPr>
          <p:spPr>
            <a:xfrm>
              <a:off x="5798654" y="4792285"/>
              <a:ext cx="719669" cy="693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8" name="Flux intermédiaires" hidden="1">
            <a:extLst>
              <a:ext uri="{FF2B5EF4-FFF2-40B4-BE49-F238E27FC236}">
                <a16:creationId xmlns:a16="http://schemas.microsoft.com/office/drawing/2014/main" id="{16344D6A-B95C-4742-A1FA-8C9B9BEBFB05}"/>
              </a:ext>
            </a:extLst>
          </p:cNvPr>
          <p:cNvGrpSpPr/>
          <p:nvPr/>
        </p:nvGrpSpPr>
        <p:grpSpPr>
          <a:xfrm>
            <a:off x="7417978" y="2637565"/>
            <a:ext cx="1121680" cy="669359"/>
            <a:chOff x="7417978" y="2637565"/>
            <a:chExt cx="1121680" cy="669359"/>
          </a:xfrm>
        </p:grpSpPr>
        <p:cxnSp>
          <p:nvCxnSpPr>
            <p:cNvPr id="1272" name="Connecteur droit avec flèche 1271">
              <a:extLst>
                <a:ext uri="{FF2B5EF4-FFF2-40B4-BE49-F238E27FC236}">
                  <a16:creationId xmlns:a16="http://schemas.microsoft.com/office/drawing/2014/main" id="{2DE9BA72-9954-D082-8B66-8913BE02A91E}"/>
                </a:ext>
              </a:extLst>
            </p:cNvPr>
            <p:cNvCxnSpPr>
              <a:cxnSpLocks/>
              <a:stCxn id="7" idx="6"/>
              <a:endCxn id="1043" idx="1"/>
            </p:cNvCxnSpPr>
            <p:nvPr/>
          </p:nvCxnSpPr>
          <p:spPr>
            <a:xfrm flipV="1">
              <a:off x="7417978" y="2795827"/>
              <a:ext cx="448703" cy="119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6" name="Intermédiaires">
              <a:extLst>
                <a:ext uri="{FF2B5EF4-FFF2-40B4-BE49-F238E27FC236}">
                  <a16:creationId xmlns:a16="http://schemas.microsoft.com/office/drawing/2014/main" id="{ACCC7311-E5BC-81D0-69BF-B5640CABFEDB}"/>
                </a:ext>
              </a:extLst>
            </p:cNvPr>
            <p:cNvGrpSpPr/>
            <p:nvPr/>
          </p:nvGrpSpPr>
          <p:grpSpPr>
            <a:xfrm>
              <a:off x="7614510" y="2637565"/>
              <a:ext cx="925148" cy="669359"/>
              <a:chOff x="7614510" y="2637565"/>
              <a:chExt cx="925148" cy="669359"/>
            </a:xfrm>
          </p:grpSpPr>
          <p:sp>
            <p:nvSpPr>
              <p:cNvPr id="1043" name="Intermédiaires">
                <a:extLst>
                  <a:ext uri="{FF2B5EF4-FFF2-40B4-BE49-F238E27FC236}">
                    <a16:creationId xmlns:a16="http://schemas.microsoft.com/office/drawing/2014/main" id="{E0D721A0-BEFB-BD26-8197-684C63BBB045}"/>
                  </a:ext>
                </a:extLst>
              </p:cNvPr>
              <p:cNvSpPr/>
              <p:nvPr/>
            </p:nvSpPr>
            <p:spPr>
              <a:xfrm>
                <a:off x="7866681" y="2637565"/>
                <a:ext cx="672977" cy="31652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Intermédiaire</a:t>
                </a:r>
              </a:p>
            </p:txBody>
          </p:sp>
          <p:sp>
            <p:nvSpPr>
              <p:cNvPr id="1311" name="Rectangle : coins arrondis 1310">
                <a:extLst>
                  <a:ext uri="{FF2B5EF4-FFF2-40B4-BE49-F238E27FC236}">
                    <a16:creationId xmlns:a16="http://schemas.microsoft.com/office/drawing/2014/main" id="{3EEF361A-952E-9524-7E29-1351C244B9A3}"/>
                  </a:ext>
                </a:extLst>
              </p:cNvPr>
              <p:cNvSpPr/>
              <p:nvPr/>
            </p:nvSpPr>
            <p:spPr>
              <a:xfrm>
                <a:off x="7614510" y="2973438"/>
                <a:ext cx="793761" cy="3334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rgbClr val="A2A838"/>
                    </a:solidFill>
                  </a:rPr>
                  <a:t>Secrétaires</a:t>
                </a:r>
              </a:p>
              <a:p>
                <a:pPr algn="ctr"/>
                <a:r>
                  <a:rPr lang="fr-FR" sz="700" dirty="0">
                    <a:solidFill>
                      <a:srgbClr val="A2A838"/>
                    </a:solidFill>
                  </a:rPr>
                  <a:t>Plateformes de réservation…</a:t>
                </a:r>
              </a:p>
            </p:txBody>
          </p:sp>
        </p:grpSp>
      </p:grpSp>
      <p:grpSp>
        <p:nvGrpSpPr>
          <p:cNvPr id="181" name="Réseaux sociaux" hidden="1">
            <a:extLst>
              <a:ext uri="{FF2B5EF4-FFF2-40B4-BE49-F238E27FC236}">
                <a16:creationId xmlns:a16="http://schemas.microsoft.com/office/drawing/2014/main" id="{0DD1D8CA-7794-B855-D2CB-F7C240A60831}"/>
              </a:ext>
            </a:extLst>
          </p:cNvPr>
          <p:cNvGrpSpPr/>
          <p:nvPr/>
        </p:nvGrpSpPr>
        <p:grpSpPr>
          <a:xfrm>
            <a:off x="5446216" y="1922879"/>
            <a:ext cx="745370" cy="683949"/>
            <a:chOff x="5446216" y="1922879"/>
            <a:chExt cx="745370" cy="683949"/>
          </a:xfrm>
        </p:grpSpPr>
        <p:sp>
          <p:nvSpPr>
            <p:cNvPr id="1319" name="Rectangle : coins arrondis 1318">
              <a:extLst>
                <a:ext uri="{FF2B5EF4-FFF2-40B4-BE49-F238E27FC236}">
                  <a16:creationId xmlns:a16="http://schemas.microsoft.com/office/drawing/2014/main" id="{03214479-30D4-43AF-DB5C-C4BB1B09CA10}"/>
                </a:ext>
              </a:extLst>
            </p:cNvPr>
            <p:cNvSpPr/>
            <p:nvPr/>
          </p:nvSpPr>
          <p:spPr>
            <a:xfrm>
              <a:off x="5446216" y="2273342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Réseaux sociaux</a:t>
              </a:r>
            </a:p>
          </p:txBody>
        </p:sp>
        <p:grpSp>
          <p:nvGrpSpPr>
            <p:cNvPr id="1496" name="Groupe 1495">
              <a:extLst>
                <a:ext uri="{FF2B5EF4-FFF2-40B4-BE49-F238E27FC236}">
                  <a16:creationId xmlns:a16="http://schemas.microsoft.com/office/drawing/2014/main" id="{389B88E7-945E-825E-C320-10DECC282F1C}"/>
                </a:ext>
              </a:extLst>
            </p:cNvPr>
            <p:cNvGrpSpPr/>
            <p:nvPr/>
          </p:nvGrpSpPr>
          <p:grpSpPr>
            <a:xfrm>
              <a:off x="5727414" y="1922879"/>
              <a:ext cx="464172" cy="439200"/>
              <a:chOff x="5839353" y="2776885"/>
              <a:chExt cx="464172" cy="4392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68788E1F-080D-2F68-A3C9-3B4B77061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9353" y="2776885"/>
                <a:ext cx="464172" cy="439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7" name="Image 1346">
                <a:extLst>
                  <a:ext uri="{FF2B5EF4-FFF2-40B4-BE49-F238E27FC236}">
                    <a16:creationId xmlns:a16="http://schemas.microsoft.com/office/drawing/2014/main" id="{61580049-6133-BE03-151B-CBBD94453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903776" y="2831632"/>
                <a:ext cx="176288" cy="174151"/>
              </a:xfrm>
              <a:prstGeom prst="rect">
                <a:avLst/>
              </a:prstGeom>
            </p:spPr>
          </p:pic>
          <p:pic>
            <p:nvPicPr>
              <p:cNvPr id="1349" name="Image 1348">
                <a:extLst>
                  <a:ext uri="{FF2B5EF4-FFF2-40B4-BE49-F238E27FC236}">
                    <a16:creationId xmlns:a16="http://schemas.microsoft.com/office/drawing/2014/main" id="{E39DD2EE-E3A4-FC7A-1B7E-84BE146FA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44580" y="2933611"/>
                <a:ext cx="208159" cy="205636"/>
              </a:xfrm>
              <a:prstGeom prst="rect">
                <a:avLst/>
              </a:prstGeom>
            </p:spPr>
          </p:pic>
        </p:grpSp>
      </p:grpSp>
      <p:grpSp>
        <p:nvGrpSpPr>
          <p:cNvPr id="1059" name="Flux autres" hidden="1">
            <a:extLst>
              <a:ext uri="{FF2B5EF4-FFF2-40B4-BE49-F238E27FC236}">
                <a16:creationId xmlns:a16="http://schemas.microsoft.com/office/drawing/2014/main" id="{427C520C-D956-E8EA-08C5-2412872DC09F}"/>
              </a:ext>
            </a:extLst>
          </p:cNvPr>
          <p:cNvGrpSpPr/>
          <p:nvPr/>
        </p:nvGrpSpPr>
        <p:grpSpPr>
          <a:xfrm>
            <a:off x="2211620" y="2270869"/>
            <a:ext cx="5153310" cy="1347639"/>
            <a:chOff x="2211620" y="2270869"/>
            <a:chExt cx="5153310" cy="1347639"/>
          </a:xfrm>
        </p:grpSpPr>
        <p:cxnSp>
          <p:nvCxnSpPr>
            <p:cNvPr id="1086" name="Connecteur droit avec flèche 1085">
              <a:extLst>
                <a:ext uri="{FF2B5EF4-FFF2-40B4-BE49-F238E27FC236}">
                  <a16:creationId xmlns:a16="http://schemas.microsoft.com/office/drawing/2014/main" id="{F18CE1CD-26FF-E3DF-B4B3-8FFD905ECC3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2211620" y="3047140"/>
              <a:ext cx="206123" cy="57136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5" name="Connecteur droit avec flèche 1394">
              <a:extLst>
                <a:ext uri="{FF2B5EF4-FFF2-40B4-BE49-F238E27FC236}">
                  <a16:creationId xmlns:a16="http://schemas.microsoft.com/office/drawing/2014/main" id="{83712EDE-1090-925F-B93F-3B183E390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1045" y="2270869"/>
              <a:ext cx="113885" cy="12716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6" name="Acteurs secondaires 1" hidden="1">
            <a:extLst>
              <a:ext uri="{FF2B5EF4-FFF2-40B4-BE49-F238E27FC236}">
                <a16:creationId xmlns:a16="http://schemas.microsoft.com/office/drawing/2014/main" id="{6A5888B2-334D-35D1-6F5D-42E6DAA90C42}"/>
              </a:ext>
            </a:extLst>
          </p:cNvPr>
          <p:cNvGrpSpPr/>
          <p:nvPr/>
        </p:nvGrpSpPr>
        <p:grpSpPr>
          <a:xfrm>
            <a:off x="4811280" y="3615834"/>
            <a:ext cx="2370383" cy="881182"/>
            <a:chOff x="4811280" y="3615834"/>
            <a:chExt cx="2370383" cy="881182"/>
          </a:xfrm>
        </p:grpSpPr>
        <p:grpSp>
          <p:nvGrpSpPr>
            <p:cNvPr id="1055" name="Centre analyse">
              <a:extLst>
                <a:ext uri="{FF2B5EF4-FFF2-40B4-BE49-F238E27FC236}">
                  <a16:creationId xmlns:a16="http://schemas.microsoft.com/office/drawing/2014/main" id="{0EDF2004-F1A6-22CC-AA4E-7F7046A83001}"/>
                </a:ext>
              </a:extLst>
            </p:cNvPr>
            <p:cNvGrpSpPr/>
            <p:nvPr/>
          </p:nvGrpSpPr>
          <p:grpSpPr>
            <a:xfrm>
              <a:off x="6569663" y="3628712"/>
              <a:ext cx="612000" cy="862214"/>
              <a:chOff x="6569663" y="3679508"/>
              <a:chExt cx="612000" cy="862214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1391513-6CAD-CE48-4BF6-1BED464246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9663" y="3679508"/>
                <a:ext cx="612000" cy="5790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76" name="Graphique 175" descr="Tubes à essai">
                <a:extLst>
                  <a:ext uri="{FF2B5EF4-FFF2-40B4-BE49-F238E27FC236}">
                    <a16:creationId xmlns:a16="http://schemas.microsoft.com/office/drawing/2014/main" id="{83A58805-60E5-1157-E431-1B6A14758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55957" y="3919413"/>
                <a:ext cx="243359" cy="243359"/>
              </a:xfrm>
              <a:prstGeom prst="rect">
                <a:avLst/>
              </a:prstGeom>
            </p:spPr>
          </p:pic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FC390E8A-3554-CC50-A9F9-A1E8D2042AA7}"/>
                  </a:ext>
                </a:extLst>
              </p:cNvPr>
              <p:cNvSpPr/>
              <p:nvPr/>
            </p:nvSpPr>
            <p:spPr>
              <a:xfrm>
                <a:off x="6583366" y="3755474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dirty="0">
                    <a:ln w="0"/>
                    <a:solidFill>
                      <a:srgbClr val="002060"/>
                    </a:solidFill>
                  </a:rPr>
                  <a:t>Centre d'analyse</a:t>
                </a:r>
                <a:endParaRPr lang="fr-FR" sz="800" b="0" cap="none" spc="0" dirty="0">
                  <a:ln w="0"/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54" name="Pharmacies">
              <a:extLst>
                <a:ext uri="{FF2B5EF4-FFF2-40B4-BE49-F238E27FC236}">
                  <a16:creationId xmlns:a16="http://schemas.microsoft.com/office/drawing/2014/main" id="{DC25820F-E4D6-A7AC-12A3-734D0832F2A9}"/>
                </a:ext>
              </a:extLst>
            </p:cNvPr>
            <p:cNvGrpSpPr/>
            <p:nvPr/>
          </p:nvGrpSpPr>
          <p:grpSpPr>
            <a:xfrm>
              <a:off x="5738793" y="3615834"/>
              <a:ext cx="612000" cy="874917"/>
              <a:chOff x="5738793" y="3615834"/>
              <a:chExt cx="612000" cy="874917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FD516B8-E7E9-44BD-1EE5-981750B66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793" y="3615834"/>
                <a:ext cx="612000" cy="5790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026" name="Picture 2" descr="Coupe Dhygie Vectoriels et illustrations libres de droits - iStock">
                <a:extLst>
                  <a:ext uri="{FF2B5EF4-FFF2-40B4-BE49-F238E27FC236}">
                    <a16:creationId xmlns:a16="http://schemas.microsoft.com/office/drawing/2014/main" id="{77B8F33B-3BC5-CD3B-AAEC-81082F419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0713" y="3842696"/>
                <a:ext cx="333598" cy="333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B804E5D1-93E9-2A9F-E983-1AF7E6FA8B15}"/>
                  </a:ext>
                </a:extLst>
              </p:cNvPr>
              <p:cNvSpPr/>
              <p:nvPr/>
            </p:nvSpPr>
            <p:spPr>
              <a:xfrm>
                <a:off x="5756340" y="3704503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b="0" cap="none" spc="0" dirty="0">
                    <a:ln w="0"/>
                    <a:solidFill>
                      <a:srgbClr val="002060"/>
                    </a:solidFill>
                  </a:rPr>
                  <a:t>Pharmacie</a:t>
                </a:r>
              </a:p>
            </p:txBody>
          </p:sp>
        </p:grpSp>
        <p:grpSp>
          <p:nvGrpSpPr>
            <p:cNvPr id="1053" name="Grande distrib">
              <a:extLst>
                <a:ext uri="{FF2B5EF4-FFF2-40B4-BE49-F238E27FC236}">
                  <a16:creationId xmlns:a16="http://schemas.microsoft.com/office/drawing/2014/main" id="{0A8CF415-838B-E7B0-FF08-AD7D3E5B1E4D}"/>
                </a:ext>
              </a:extLst>
            </p:cNvPr>
            <p:cNvGrpSpPr/>
            <p:nvPr/>
          </p:nvGrpSpPr>
          <p:grpSpPr>
            <a:xfrm>
              <a:off x="4811280" y="3615834"/>
              <a:ext cx="612000" cy="881182"/>
              <a:chOff x="4811280" y="3615834"/>
              <a:chExt cx="612000" cy="881182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ACFB598-8690-A3A8-671D-C88B78B98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11280" y="3615834"/>
                <a:ext cx="612000" cy="5790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73" name="Graphique 172" descr="Panier">
                <a:extLst>
                  <a:ext uri="{FF2B5EF4-FFF2-40B4-BE49-F238E27FC236}">
                    <a16:creationId xmlns:a16="http://schemas.microsoft.com/office/drawing/2014/main" id="{8D52CE6C-933F-57CF-1529-6F2B2E084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18758" y="3919413"/>
                <a:ext cx="222905" cy="222905"/>
              </a:xfrm>
              <a:prstGeom prst="rect">
                <a:avLst/>
              </a:prstGeom>
            </p:spPr>
          </p:pic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F3C0A81-2DB6-1A06-6513-C6CF33A28C68}"/>
                  </a:ext>
                </a:extLst>
              </p:cNvPr>
              <p:cNvSpPr/>
              <p:nvPr/>
            </p:nvSpPr>
            <p:spPr>
              <a:xfrm>
                <a:off x="4835726" y="3710768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b="0" cap="none" spc="0" dirty="0">
                    <a:ln w="0"/>
                    <a:solidFill>
                      <a:srgbClr val="002060"/>
                    </a:solidFill>
                  </a:rPr>
                  <a:t>Grande distrib.</a:t>
                </a:r>
              </a:p>
            </p:txBody>
          </p:sp>
        </p:grpSp>
      </p:grpSp>
      <p:grpSp>
        <p:nvGrpSpPr>
          <p:cNvPr id="177" name="Flux matériel" hidden="1">
            <a:extLst>
              <a:ext uri="{FF2B5EF4-FFF2-40B4-BE49-F238E27FC236}">
                <a16:creationId xmlns:a16="http://schemas.microsoft.com/office/drawing/2014/main" id="{4A21E243-0AB6-EB7D-3227-105570032D13}"/>
              </a:ext>
            </a:extLst>
          </p:cNvPr>
          <p:cNvGrpSpPr/>
          <p:nvPr/>
        </p:nvGrpSpPr>
        <p:grpSpPr>
          <a:xfrm>
            <a:off x="4603988" y="1755081"/>
            <a:ext cx="6204524" cy="3156848"/>
            <a:chOff x="4603988" y="1755081"/>
            <a:chExt cx="6204524" cy="3156848"/>
          </a:xfrm>
        </p:grpSpPr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61926705-E135-EED8-23F0-37453E9B05F9}"/>
                </a:ext>
              </a:extLst>
            </p:cNvPr>
            <p:cNvGrpSpPr/>
            <p:nvPr/>
          </p:nvGrpSpPr>
          <p:grpSpPr>
            <a:xfrm>
              <a:off x="4603988" y="4675864"/>
              <a:ext cx="815362" cy="176039"/>
              <a:chOff x="4603988" y="4675864"/>
              <a:chExt cx="815362" cy="176039"/>
            </a:xfrm>
          </p:grpSpPr>
          <p:cxnSp>
            <p:nvCxnSpPr>
              <p:cNvPr id="1222" name="Connecteur droit avec flèche 1221">
                <a:extLst>
                  <a:ext uri="{FF2B5EF4-FFF2-40B4-BE49-F238E27FC236}">
                    <a16:creationId xmlns:a16="http://schemas.microsoft.com/office/drawing/2014/main" id="{130209C3-4A30-F49D-E2EB-862366956570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V="1">
                <a:off x="4603988" y="4792285"/>
                <a:ext cx="815362" cy="2109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1" name="Ellipse 1580">
                <a:extLst>
                  <a:ext uri="{FF2B5EF4-FFF2-40B4-BE49-F238E27FC236}">
                    <a16:creationId xmlns:a16="http://schemas.microsoft.com/office/drawing/2014/main" id="{18AA767F-30E3-86FB-B6E1-1754863EF6B2}"/>
                  </a:ext>
                </a:extLst>
              </p:cNvPr>
              <p:cNvSpPr/>
              <p:nvPr/>
            </p:nvSpPr>
            <p:spPr>
              <a:xfrm>
                <a:off x="4862113" y="4675864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FA8E9D4E-E150-740D-B025-5C3CB13C3C8F}"/>
                </a:ext>
              </a:extLst>
            </p:cNvPr>
            <p:cNvGrpSpPr/>
            <p:nvPr/>
          </p:nvGrpSpPr>
          <p:grpSpPr>
            <a:xfrm>
              <a:off x="5117280" y="4194908"/>
              <a:ext cx="3889915" cy="422096"/>
              <a:chOff x="5117280" y="4194908"/>
              <a:chExt cx="3889915" cy="422096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847B79BC-90E7-6F8E-88B7-47BBF01E69B3}"/>
                  </a:ext>
                </a:extLst>
              </p:cNvPr>
              <p:cNvGrpSpPr/>
              <p:nvPr/>
            </p:nvGrpSpPr>
            <p:grpSpPr>
              <a:xfrm>
                <a:off x="5117280" y="4194908"/>
                <a:ext cx="3889915" cy="422096"/>
                <a:chOff x="5117280" y="4194908"/>
                <a:chExt cx="3889915" cy="422096"/>
              </a:xfrm>
            </p:grpSpPr>
            <p:cxnSp>
              <p:nvCxnSpPr>
                <p:cNvPr id="1248" name="Connecteur droit avec flèche 1247">
                  <a:extLst>
                    <a:ext uri="{FF2B5EF4-FFF2-40B4-BE49-F238E27FC236}">
                      <a16:creationId xmlns:a16="http://schemas.microsoft.com/office/drawing/2014/main" id="{E9B82595-79AF-C3A2-D804-B8A3BE296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7280" y="4433500"/>
                  <a:ext cx="3889915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0" name="Groupe 159">
                  <a:extLst>
                    <a:ext uri="{FF2B5EF4-FFF2-40B4-BE49-F238E27FC236}">
                      <a16:creationId xmlns:a16="http://schemas.microsoft.com/office/drawing/2014/main" id="{03D73096-E56F-DDC9-24EA-3A3260F07181}"/>
                    </a:ext>
                  </a:extLst>
                </p:cNvPr>
                <p:cNvGrpSpPr/>
                <p:nvPr/>
              </p:nvGrpSpPr>
              <p:grpSpPr>
                <a:xfrm>
                  <a:off x="5117280" y="4194908"/>
                  <a:ext cx="927513" cy="237801"/>
                  <a:chOff x="5117280" y="4194908"/>
                  <a:chExt cx="927513" cy="237801"/>
                </a:xfrm>
              </p:grpSpPr>
              <p:cxnSp>
                <p:nvCxnSpPr>
                  <p:cNvPr id="1251" name="Connecteur droit avec flèche 1250">
                    <a:extLst>
                      <a:ext uri="{FF2B5EF4-FFF2-40B4-BE49-F238E27FC236}">
                        <a16:creationId xmlns:a16="http://schemas.microsoft.com/office/drawing/2014/main" id="{26FB12A9-9B8E-15DA-EAFA-D06A1208420C}"/>
                      </a:ext>
                    </a:extLst>
                  </p:cNvPr>
                  <p:cNvCxnSpPr>
                    <a:cxnSpLocks/>
                    <a:endCxn id="12" idx="4"/>
                  </p:cNvCxnSpPr>
                  <p:nvPr/>
                </p:nvCxnSpPr>
                <p:spPr>
                  <a:xfrm flipV="1">
                    <a:off x="6044793" y="4194908"/>
                    <a:ext cx="0" cy="23780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Connecteur droit avec flèche 1253">
                    <a:extLst>
                      <a:ext uri="{FF2B5EF4-FFF2-40B4-BE49-F238E27FC236}">
                        <a16:creationId xmlns:a16="http://schemas.microsoft.com/office/drawing/2014/main" id="{2C670388-6705-8EC6-567E-DF7DE406B7B1}"/>
                      </a:ext>
                    </a:extLst>
                  </p:cNvPr>
                  <p:cNvCxnSpPr>
                    <a:cxnSpLocks/>
                    <a:endCxn id="11" idx="4"/>
                  </p:cNvCxnSpPr>
                  <p:nvPr/>
                </p:nvCxnSpPr>
                <p:spPr>
                  <a:xfrm flipH="1" flipV="1">
                    <a:off x="5117280" y="4194908"/>
                    <a:ext cx="4053" cy="233704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5" name="Connecteur droit avec flèche 1254">
                  <a:extLst>
                    <a:ext uri="{FF2B5EF4-FFF2-40B4-BE49-F238E27FC236}">
                      <a16:creationId xmlns:a16="http://schemas.microsoft.com/office/drawing/2014/main" id="{F484AF08-1BE4-CCDA-E202-44C7FAF8A67C}"/>
                    </a:ext>
                  </a:extLst>
                </p:cNvPr>
                <p:cNvCxnSpPr>
                  <a:cxnSpLocks/>
                  <a:stCxn id="187" idx="0"/>
                </p:cNvCxnSpPr>
                <p:nvPr/>
              </p:nvCxnSpPr>
              <p:spPr>
                <a:xfrm flipH="1" flipV="1">
                  <a:off x="6867954" y="4225594"/>
                  <a:ext cx="7709" cy="39141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2" name="Ellipse 1581">
                <a:extLst>
                  <a:ext uri="{FF2B5EF4-FFF2-40B4-BE49-F238E27FC236}">
                    <a16:creationId xmlns:a16="http://schemas.microsoft.com/office/drawing/2014/main" id="{BE7821B3-3237-C2DB-7DFD-36FEFA064781}"/>
                  </a:ext>
                </a:extLst>
              </p:cNvPr>
              <p:cNvSpPr/>
              <p:nvPr/>
            </p:nvSpPr>
            <p:spPr>
              <a:xfrm>
                <a:off x="7761572" y="4349025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2476C64E-F3C4-D288-62FD-54672F0C615E}"/>
                </a:ext>
              </a:extLst>
            </p:cNvPr>
            <p:cNvGrpSpPr/>
            <p:nvPr/>
          </p:nvGrpSpPr>
          <p:grpSpPr>
            <a:xfrm>
              <a:off x="7233002" y="1755081"/>
              <a:ext cx="3575510" cy="3156848"/>
              <a:chOff x="7233002" y="1755081"/>
              <a:chExt cx="3575510" cy="3156848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402A9658-1097-B9F7-56F1-5E3D36520A8E}"/>
                  </a:ext>
                </a:extLst>
              </p:cNvPr>
              <p:cNvGrpSpPr/>
              <p:nvPr/>
            </p:nvGrpSpPr>
            <p:grpSpPr>
              <a:xfrm>
                <a:off x="7233002" y="1755081"/>
                <a:ext cx="3575510" cy="3074967"/>
                <a:chOff x="7233002" y="1755081"/>
                <a:chExt cx="3575510" cy="3074967"/>
              </a:xfrm>
            </p:grpSpPr>
            <p:cxnSp>
              <p:nvCxnSpPr>
                <p:cNvPr id="1230" name="Connecteur droit avec flèche 1229">
                  <a:extLst>
                    <a:ext uri="{FF2B5EF4-FFF2-40B4-BE49-F238E27FC236}">
                      <a16:creationId xmlns:a16="http://schemas.microsoft.com/office/drawing/2014/main" id="{1BB430B0-7B9B-DF85-3288-0804F4F45D7F}"/>
                    </a:ext>
                  </a:extLst>
                </p:cNvPr>
                <p:cNvCxnSpPr>
                  <a:cxnSpLocks/>
                  <a:stCxn id="187" idx="3"/>
                </p:cNvCxnSpPr>
                <p:nvPr/>
              </p:nvCxnSpPr>
              <p:spPr>
                <a:xfrm>
                  <a:off x="7233002" y="4799216"/>
                  <a:ext cx="3575510" cy="3083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Connecteur droit avec flèche 1232">
                  <a:extLst>
                    <a:ext uri="{FF2B5EF4-FFF2-40B4-BE49-F238E27FC236}">
                      <a16:creationId xmlns:a16="http://schemas.microsoft.com/office/drawing/2014/main" id="{88F8A4CC-E207-6FDB-D204-3AA02C78F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08512" y="1755081"/>
                  <a:ext cx="0" cy="3074967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Connecteur droit avec flèche 1235">
                  <a:extLst>
                    <a:ext uri="{FF2B5EF4-FFF2-40B4-BE49-F238E27FC236}">
                      <a16:creationId xmlns:a16="http://schemas.microsoft.com/office/drawing/2014/main" id="{CB20724E-F85B-5181-09C8-5AD766ECB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57232" y="1755761"/>
                  <a:ext cx="95128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3" name="Ellipse 1582">
                <a:extLst>
                  <a:ext uri="{FF2B5EF4-FFF2-40B4-BE49-F238E27FC236}">
                    <a16:creationId xmlns:a16="http://schemas.microsoft.com/office/drawing/2014/main" id="{11FFD2DB-1338-DD29-206A-C1573ADFBF8D}"/>
                  </a:ext>
                </a:extLst>
              </p:cNvPr>
              <p:cNvSpPr/>
              <p:nvPr/>
            </p:nvSpPr>
            <p:spPr>
              <a:xfrm>
                <a:off x="8501386" y="473589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  <p:grpSp>
          <p:nvGrpSpPr>
            <p:cNvPr id="175" name="Groupe 174">
              <a:extLst>
                <a:ext uri="{FF2B5EF4-FFF2-40B4-BE49-F238E27FC236}">
                  <a16:creationId xmlns:a16="http://schemas.microsoft.com/office/drawing/2014/main" id="{03464EC6-B463-BB24-2640-BA2F7F3E7D16}"/>
                </a:ext>
              </a:extLst>
            </p:cNvPr>
            <p:cNvGrpSpPr/>
            <p:nvPr/>
          </p:nvGrpSpPr>
          <p:grpSpPr>
            <a:xfrm>
              <a:off x="5117280" y="3290954"/>
              <a:ext cx="1758383" cy="413549"/>
              <a:chOff x="5117280" y="3290954"/>
              <a:chExt cx="1758383" cy="413549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502DB2EC-E31D-3DB3-D0D8-281256DF191C}"/>
                  </a:ext>
                </a:extLst>
              </p:cNvPr>
              <p:cNvGrpSpPr/>
              <p:nvPr/>
            </p:nvGrpSpPr>
            <p:grpSpPr>
              <a:xfrm>
                <a:off x="5117280" y="3290954"/>
                <a:ext cx="1758383" cy="413549"/>
                <a:chOff x="5117280" y="3290954"/>
                <a:chExt cx="1758383" cy="413549"/>
              </a:xfrm>
            </p:grpSpPr>
            <p:cxnSp>
              <p:nvCxnSpPr>
                <p:cNvPr id="1287" name="Connecteur droit avec flèche 1286">
                  <a:extLst>
                    <a:ext uri="{FF2B5EF4-FFF2-40B4-BE49-F238E27FC236}">
                      <a16:creationId xmlns:a16="http://schemas.microsoft.com/office/drawing/2014/main" id="{0C73828D-E220-9A66-64F5-D9F376DE571E}"/>
                    </a:ext>
                  </a:extLst>
                </p:cNvPr>
                <p:cNvCxnSpPr>
                  <a:cxnSpLocks/>
                  <a:stCxn id="13" idx="0"/>
                  <a:endCxn id="7" idx="4"/>
                </p:cNvCxnSpPr>
                <p:nvPr/>
              </p:nvCxnSpPr>
              <p:spPr>
                <a:xfrm flipH="1" flipV="1">
                  <a:off x="6871884" y="3290954"/>
                  <a:ext cx="3779" cy="33775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Connecteur droit avec flèche 1289">
                  <a:extLst>
                    <a:ext uri="{FF2B5EF4-FFF2-40B4-BE49-F238E27FC236}">
                      <a16:creationId xmlns:a16="http://schemas.microsoft.com/office/drawing/2014/main" id="{A546A46D-E0DD-8351-5897-75A63AD8687C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V="1">
                  <a:off x="5117280" y="3470841"/>
                  <a:ext cx="0" cy="14499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Connecteur droit avec flèche 1292">
                  <a:extLst>
                    <a:ext uri="{FF2B5EF4-FFF2-40B4-BE49-F238E27FC236}">
                      <a16:creationId xmlns:a16="http://schemas.microsoft.com/office/drawing/2014/main" id="{E6561EBC-EA68-5047-8834-66B494D0D7DA}"/>
                    </a:ext>
                  </a:extLst>
                </p:cNvPr>
                <p:cNvCxnSpPr>
                  <a:cxnSpLocks/>
                  <a:stCxn id="1024" idx="0"/>
                </p:cNvCxnSpPr>
                <p:nvPr/>
              </p:nvCxnSpPr>
              <p:spPr>
                <a:xfrm flipV="1">
                  <a:off x="6050068" y="3457583"/>
                  <a:ext cx="9035" cy="2469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Connecteur droit avec flèche 1293">
                  <a:extLst>
                    <a:ext uri="{FF2B5EF4-FFF2-40B4-BE49-F238E27FC236}">
                      <a16:creationId xmlns:a16="http://schemas.microsoft.com/office/drawing/2014/main" id="{EBE50CF5-5F31-D302-8E41-DEE5F6514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7280" y="3468927"/>
                  <a:ext cx="1748165" cy="957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4" name="Ellipse 1583">
                <a:extLst>
                  <a:ext uri="{FF2B5EF4-FFF2-40B4-BE49-F238E27FC236}">
                    <a16:creationId xmlns:a16="http://schemas.microsoft.com/office/drawing/2014/main" id="{4AA8B1A7-0DD3-70A1-8F6F-B2DB05C5511F}"/>
                  </a:ext>
                </a:extLst>
              </p:cNvPr>
              <p:cNvSpPr/>
              <p:nvPr/>
            </p:nvSpPr>
            <p:spPr>
              <a:xfrm>
                <a:off x="6426629" y="339523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</p:grpSp>
      <p:grpSp>
        <p:nvGrpSpPr>
          <p:cNvPr id="109" name="Flux audit" hidden="1">
            <a:extLst>
              <a:ext uri="{FF2B5EF4-FFF2-40B4-BE49-F238E27FC236}">
                <a16:creationId xmlns:a16="http://schemas.microsoft.com/office/drawing/2014/main" id="{0E6B842D-BD77-83ED-63CD-9E2EDC56DABF}"/>
              </a:ext>
            </a:extLst>
          </p:cNvPr>
          <p:cNvGrpSpPr/>
          <p:nvPr/>
        </p:nvGrpSpPr>
        <p:grpSpPr>
          <a:xfrm>
            <a:off x="1712760" y="621938"/>
            <a:ext cx="6851088" cy="4780824"/>
            <a:chOff x="1712760" y="621938"/>
            <a:chExt cx="6851088" cy="4780824"/>
          </a:xfrm>
        </p:grpSpPr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4CEFB2D8-9AAF-2729-711D-764C54077420}"/>
                </a:ext>
              </a:extLst>
            </p:cNvPr>
            <p:cNvGrpSpPr/>
            <p:nvPr/>
          </p:nvGrpSpPr>
          <p:grpSpPr>
            <a:xfrm>
              <a:off x="3559660" y="1737972"/>
              <a:ext cx="620508" cy="176039"/>
              <a:chOff x="3559660" y="1737972"/>
              <a:chExt cx="620508" cy="176039"/>
            </a:xfrm>
          </p:grpSpPr>
          <p:cxnSp>
            <p:nvCxnSpPr>
              <p:cNvPr id="1083" name="Connecteur droit avec flèche 1082">
                <a:extLst>
                  <a:ext uri="{FF2B5EF4-FFF2-40B4-BE49-F238E27FC236}">
                    <a16:creationId xmlns:a16="http://schemas.microsoft.com/office/drawing/2014/main" id="{F536C548-7A42-D535-281E-202BE33BD53A}"/>
                  </a:ext>
                </a:extLst>
              </p:cNvPr>
              <p:cNvCxnSpPr>
                <a:cxnSpLocks/>
                <a:stCxn id="83" idx="3"/>
                <a:endCxn id="37" idx="2"/>
              </p:cNvCxnSpPr>
              <p:nvPr/>
            </p:nvCxnSpPr>
            <p:spPr>
              <a:xfrm flipV="1">
                <a:off x="3559660" y="1815733"/>
                <a:ext cx="620508" cy="9305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4" name="Ellipse 1533">
                <a:extLst>
                  <a:ext uri="{FF2B5EF4-FFF2-40B4-BE49-F238E27FC236}">
                    <a16:creationId xmlns:a16="http://schemas.microsoft.com/office/drawing/2014/main" id="{552CE692-7AB9-CF7D-E85C-25F69FD0F463}"/>
                  </a:ext>
                </a:extLst>
              </p:cNvPr>
              <p:cNvSpPr/>
              <p:nvPr/>
            </p:nvSpPr>
            <p:spPr>
              <a:xfrm>
                <a:off x="3760103" y="1737972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67901929-692F-1AF6-D1B6-B57767599283}"/>
                </a:ext>
              </a:extLst>
            </p:cNvPr>
            <p:cNvGrpSpPr/>
            <p:nvPr/>
          </p:nvGrpSpPr>
          <p:grpSpPr>
            <a:xfrm>
              <a:off x="3167504" y="4533749"/>
              <a:ext cx="304138" cy="315172"/>
              <a:chOff x="3167504" y="4533749"/>
              <a:chExt cx="304138" cy="315172"/>
            </a:xfrm>
          </p:grpSpPr>
          <p:cxnSp>
            <p:nvCxnSpPr>
              <p:cNvPr id="1104" name="Connecteur droit avec flèche 1103">
                <a:extLst>
                  <a:ext uri="{FF2B5EF4-FFF2-40B4-BE49-F238E27FC236}">
                    <a16:creationId xmlns:a16="http://schemas.microsoft.com/office/drawing/2014/main" id="{2A7EDB0A-0F31-5084-EC24-8BC61E664992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V="1">
                <a:off x="3167504" y="4533749"/>
                <a:ext cx="304138" cy="3151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9" name="Ellipse 1578">
                <a:extLst>
                  <a:ext uri="{FF2B5EF4-FFF2-40B4-BE49-F238E27FC236}">
                    <a16:creationId xmlns:a16="http://schemas.microsoft.com/office/drawing/2014/main" id="{2E7220E1-E7CC-A071-4002-833F3D4A956E}"/>
                  </a:ext>
                </a:extLst>
              </p:cNvPr>
              <p:cNvSpPr/>
              <p:nvPr/>
            </p:nvSpPr>
            <p:spPr>
              <a:xfrm>
                <a:off x="3232580" y="4597012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DDFC77A5-D46C-4CC6-528D-86587BCDD167}"/>
                </a:ext>
              </a:extLst>
            </p:cNvPr>
            <p:cNvGrpSpPr/>
            <p:nvPr/>
          </p:nvGrpSpPr>
          <p:grpSpPr>
            <a:xfrm>
              <a:off x="3707359" y="5064692"/>
              <a:ext cx="176039" cy="338070"/>
              <a:chOff x="3707359" y="5064692"/>
              <a:chExt cx="176039" cy="338070"/>
            </a:xfrm>
          </p:grpSpPr>
          <p:cxnSp>
            <p:nvCxnSpPr>
              <p:cNvPr id="1107" name="Connecteur droit avec flèche 1106">
                <a:extLst>
                  <a:ext uri="{FF2B5EF4-FFF2-40B4-BE49-F238E27FC236}">
                    <a16:creationId xmlns:a16="http://schemas.microsoft.com/office/drawing/2014/main" id="{F370D503-7A1F-2113-0E14-9242764A99B5}"/>
                  </a:ext>
                </a:extLst>
              </p:cNvPr>
              <p:cNvCxnSpPr>
                <a:cxnSpLocks/>
                <a:stCxn id="138" idx="0"/>
                <a:endCxn id="39" idx="4"/>
              </p:cNvCxnSpPr>
              <p:nvPr/>
            </p:nvCxnSpPr>
            <p:spPr>
              <a:xfrm flipV="1">
                <a:off x="3796012" y="5064692"/>
                <a:ext cx="3821" cy="33807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0" name="Ellipse 1579">
                <a:extLst>
                  <a:ext uri="{FF2B5EF4-FFF2-40B4-BE49-F238E27FC236}">
                    <a16:creationId xmlns:a16="http://schemas.microsoft.com/office/drawing/2014/main" id="{FBE3BC09-B91F-E2E7-FA5A-2F1DC82223CC}"/>
                  </a:ext>
                </a:extLst>
              </p:cNvPr>
              <p:cNvSpPr/>
              <p:nvPr/>
            </p:nvSpPr>
            <p:spPr>
              <a:xfrm>
                <a:off x="3707359" y="519334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A390FE15-054A-F0BE-A9EC-FFEDE81AAE30}"/>
                </a:ext>
              </a:extLst>
            </p:cNvPr>
            <p:cNvGrpSpPr/>
            <p:nvPr/>
          </p:nvGrpSpPr>
          <p:grpSpPr>
            <a:xfrm>
              <a:off x="1712760" y="4135429"/>
              <a:ext cx="429362" cy="176039"/>
              <a:chOff x="1712760" y="4135429"/>
              <a:chExt cx="429362" cy="176039"/>
            </a:xfrm>
          </p:grpSpPr>
          <p:cxnSp>
            <p:nvCxnSpPr>
              <p:cNvPr id="98" name="Connecteur droit avec flèche 97">
                <a:extLst>
                  <a:ext uri="{FF2B5EF4-FFF2-40B4-BE49-F238E27FC236}">
                    <a16:creationId xmlns:a16="http://schemas.microsoft.com/office/drawing/2014/main" id="{3289C1A1-2322-A1D0-616D-E748B48F568C}"/>
                  </a:ext>
                </a:extLst>
              </p:cNvPr>
              <p:cNvCxnSpPr>
                <a:cxnSpLocks/>
                <a:stCxn id="87" idx="3"/>
                <a:endCxn id="168" idx="2"/>
              </p:cNvCxnSpPr>
              <p:nvPr/>
            </p:nvCxnSpPr>
            <p:spPr>
              <a:xfrm flipV="1">
                <a:off x="1712760" y="4180986"/>
                <a:ext cx="429362" cy="5889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8" name="Ellipse 1587">
                <a:extLst>
                  <a:ext uri="{FF2B5EF4-FFF2-40B4-BE49-F238E27FC236}">
                    <a16:creationId xmlns:a16="http://schemas.microsoft.com/office/drawing/2014/main" id="{4133A0CA-9B7C-5CEC-3CBD-95A89B742550}"/>
                  </a:ext>
                </a:extLst>
              </p:cNvPr>
              <p:cNvSpPr/>
              <p:nvPr/>
            </p:nvSpPr>
            <p:spPr>
              <a:xfrm>
                <a:off x="1793067" y="4135429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03EAFD-5780-DBAC-8870-419C1E677A88}"/>
                </a:ext>
              </a:extLst>
            </p:cNvPr>
            <p:cNvGrpSpPr/>
            <p:nvPr/>
          </p:nvGrpSpPr>
          <p:grpSpPr>
            <a:xfrm>
              <a:off x="1878701" y="4835781"/>
              <a:ext cx="461976" cy="176039"/>
              <a:chOff x="1878701" y="4835781"/>
              <a:chExt cx="461976" cy="176039"/>
            </a:xfrm>
          </p:grpSpPr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6798A066-0D7D-10FA-A8E2-EDFE2108ED32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>
                <a:off x="1878701" y="4906431"/>
                <a:ext cx="461976" cy="10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3" name="Ellipse 1592">
                <a:extLst>
                  <a:ext uri="{FF2B5EF4-FFF2-40B4-BE49-F238E27FC236}">
                    <a16:creationId xmlns:a16="http://schemas.microsoft.com/office/drawing/2014/main" id="{A3D44775-11A1-CE21-A2C6-101AF541C238}"/>
                  </a:ext>
                </a:extLst>
              </p:cNvPr>
              <p:cNvSpPr/>
              <p:nvPr/>
            </p:nvSpPr>
            <p:spPr>
              <a:xfrm>
                <a:off x="1972324" y="483578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D6041E55-BD50-1DFF-4BA2-D13083F5A897}"/>
                </a:ext>
              </a:extLst>
            </p:cNvPr>
            <p:cNvGrpSpPr/>
            <p:nvPr/>
          </p:nvGrpSpPr>
          <p:grpSpPr>
            <a:xfrm>
              <a:off x="8132927" y="2010240"/>
              <a:ext cx="176039" cy="332972"/>
              <a:chOff x="8132927" y="2010240"/>
              <a:chExt cx="176039" cy="332972"/>
            </a:xfrm>
          </p:grpSpPr>
          <p:cxnSp>
            <p:nvCxnSpPr>
              <p:cNvPr id="1207" name="Connecteur droit avec flèche 1206">
                <a:extLst>
                  <a:ext uri="{FF2B5EF4-FFF2-40B4-BE49-F238E27FC236}">
                    <a16:creationId xmlns:a16="http://schemas.microsoft.com/office/drawing/2014/main" id="{21525604-92A1-01A0-47ED-399CAF0B110D}"/>
                  </a:ext>
                </a:extLst>
              </p:cNvPr>
              <p:cNvCxnSpPr>
                <a:cxnSpLocks/>
                <a:stCxn id="1629" idx="0"/>
                <a:endCxn id="42" idx="4"/>
              </p:cNvCxnSpPr>
              <p:nvPr/>
            </p:nvCxnSpPr>
            <p:spPr>
              <a:xfrm flipH="1" flipV="1">
                <a:off x="8220723" y="2010240"/>
                <a:ext cx="4645" cy="3329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3" name="Ellipse 1632">
                <a:extLst>
                  <a:ext uri="{FF2B5EF4-FFF2-40B4-BE49-F238E27FC236}">
                    <a16:creationId xmlns:a16="http://schemas.microsoft.com/office/drawing/2014/main" id="{9D6651FC-DA4A-5F2E-A48D-9FADB53196B6}"/>
                  </a:ext>
                </a:extLst>
              </p:cNvPr>
              <p:cNvSpPr/>
              <p:nvPr/>
            </p:nvSpPr>
            <p:spPr>
              <a:xfrm>
                <a:off x="8132927" y="2117185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7E785A7E-756F-F9C9-C6B2-ED1472A2F4D0}"/>
                </a:ext>
              </a:extLst>
            </p:cNvPr>
            <p:cNvGrpSpPr/>
            <p:nvPr/>
          </p:nvGrpSpPr>
          <p:grpSpPr>
            <a:xfrm>
              <a:off x="7788289" y="621938"/>
              <a:ext cx="690605" cy="505774"/>
              <a:chOff x="7788289" y="621938"/>
              <a:chExt cx="690605" cy="505774"/>
            </a:xfrm>
          </p:grpSpPr>
          <p:cxnSp>
            <p:nvCxnSpPr>
              <p:cNvPr id="1278" name="Connecteur droit avec flèche 1277">
                <a:extLst>
                  <a:ext uri="{FF2B5EF4-FFF2-40B4-BE49-F238E27FC236}">
                    <a16:creationId xmlns:a16="http://schemas.microsoft.com/office/drawing/2014/main" id="{381F8423-64C8-AD7B-6536-D9C9FF3757F8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>
              <a:xfrm>
                <a:off x="7788289" y="621938"/>
                <a:ext cx="690605" cy="505774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7" name="Ellipse 1666">
                <a:extLst>
                  <a:ext uri="{FF2B5EF4-FFF2-40B4-BE49-F238E27FC236}">
                    <a16:creationId xmlns:a16="http://schemas.microsoft.com/office/drawing/2014/main" id="{F8623861-6DDE-E7E3-FDE8-7BBFA358BF7D}"/>
                  </a:ext>
                </a:extLst>
              </p:cNvPr>
              <p:cNvSpPr/>
              <p:nvPr/>
            </p:nvSpPr>
            <p:spPr>
              <a:xfrm>
                <a:off x="7991127" y="757396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3FCE3149-DF75-F531-B2F4-2B557DA2024E}"/>
                </a:ext>
              </a:extLst>
            </p:cNvPr>
            <p:cNvGrpSpPr/>
            <p:nvPr/>
          </p:nvGrpSpPr>
          <p:grpSpPr>
            <a:xfrm>
              <a:off x="8213415" y="621938"/>
              <a:ext cx="350433" cy="436672"/>
              <a:chOff x="8213415" y="621938"/>
              <a:chExt cx="350433" cy="436672"/>
            </a:xfrm>
          </p:grpSpPr>
          <p:cxnSp>
            <p:nvCxnSpPr>
              <p:cNvPr id="1281" name="Connecteur droit avec flèche 1280">
                <a:extLst>
                  <a:ext uri="{FF2B5EF4-FFF2-40B4-BE49-F238E27FC236}">
                    <a16:creationId xmlns:a16="http://schemas.microsoft.com/office/drawing/2014/main" id="{8AD64506-2797-4F18-D7EF-3D5918B35709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>
                <a:off x="8213415" y="621938"/>
                <a:ext cx="350433" cy="4366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8" name="Ellipse 1667">
                <a:extLst>
                  <a:ext uri="{FF2B5EF4-FFF2-40B4-BE49-F238E27FC236}">
                    <a16:creationId xmlns:a16="http://schemas.microsoft.com/office/drawing/2014/main" id="{95B30661-F923-D562-CF62-D3B0728BEE6B}"/>
                  </a:ext>
                </a:extLst>
              </p:cNvPr>
              <p:cNvSpPr/>
              <p:nvPr/>
            </p:nvSpPr>
            <p:spPr>
              <a:xfrm>
                <a:off x="8289211" y="75153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1052" name="Flux recherche" hidden="1">
            <a:extLst>
              <a:ext uri="{FF2B5EF4-FFF2-40B4-BE49-F238E27FC236}">
                <a16:creationId xmlns:a16="http://schemas.microsoft.com/office/drawing/2014/main" id="{723535F2-82C4-903C-0EFB-C3E07E6F2F0A}"/>
              </a:ext>
            </a:extLst>
          </p:cNvPr>
          <p:cNvGrpSpPr/>
          <p:nvPr/>
        </p:nvGrpSpPr>
        <p:grpSpPr>
          <a:xfrm>
            <a:off x="1890877" y="851185"/>
            <a:ext cx="7776873" cy="4636964"/>
            <a:chOff x="1890877" y="851185"/>
            <a:chExt cx="7776873" cy="4636964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EC85A70A-847E-FE18-6D05-D46367F99913}"/>
                </a:ext>
              </a:extLst>
            </p:cNvPr>
            <p:cNvGrpSpPr/>
            <p:nvPr/>
          </p:nvGrpSpPr>
          <p:grpSpPr>
            <a:xfrm>
              <a:off x="1890877" y="5108811"/>
              <a:ext cx="949194" cy="379338"/>
              <a:chOff x="1890877" y="5108811"/>
              <a:chExt cx="949194" cy="379338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13A8F018-E57C-D06B-E62B-570FDD19C8FE}"/>
                  </a:ext>
                </a:extLst>
              </p:cNvPr>
              <p:cNvGrpSpPr/>
              <p:nvPr/>
            </p:nvGrpSpPr>
            <p:grpSpPr>
              <a:xfrm>
                <a:off x="1890877" y="5108811"/>
                <a:ext cx="949194" cy="379338"/>
                <a:chOff x="1890877" y="5108811"/>
                <a:chExt cx="949194" cy="379338"/>
              </a:xfrm>
            </p:grpSpPr>
            <p:cxnSp>
              <p:nvCxnSpPr>
                <p:cNvPr id="1095" name="Connecteur droit avec flèche 1094">
                  <a:extLst>
                    <a:ext uri="{FF2B5EF4-FFF2-40B4-BE49-F238E27FC236}">
                      <a16:creationId xmlns:a16="http://schemas.microsoft.com/office/drawing/2014/main" id="{5249F625-C256-595E-9D89-E66B62A8146F}"/>
                    </a:ext>
                  </a:extLst>
                </p:cNvPr>
                <p:cNvCxnSpPr>
                  <a:cxnSpLocks/>
                  <a:stCxn id="124" idx="3"/>
                  <a:endCxn id="125" idx="1"/>
                </p:cNvCxnSpPr>
                <p:nvPr/>
              </p:nvCxnSpPr>
              <p:spPr>
                <a:xfrm>
                  <a:off x="1890877" y="5400130"/>
                  <a:ext cx="949194" cy="263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Connecteur droit avec flèche 1097">
                  <a:extLst>
                    <a:ext uri="{FF2B5EF4-FFF2-40B4-BE49-F238E27FC236}">
                      <a16:creationId xmlns:a16="http://schemas.microsoft.com/office/drawing/2014/main" id="{2C2A315F-1F35-8DF0-F8A5-955420143F9B}"/>
                    </a:ext>
                  </a:extLst>
                </p:cNvPr>
                <p:cNvCxnSpPr>
                  <a:cxnSpLocks/>
                  <a:stCxn id="1515" idx="4"/>
                  <a:endCxn id="38" idx="4"/>
                </p:cNvCxnSpPr>
                <p:nvPr/>
              </p:nvCxnSpPr>
              <p:spPr>
                <a:xfrm flipV="1">
                  <a:off x="2592768" y="5108811"/>
                  <a:ext cx="3802" cy="37933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5" name="Ellipse 1514">
                <a:extLst>
                  <a:ext uri="{FF2B5EF4-FFF2-40B4-BE49-F238E27FC236}">
                    <a16:creationId xmlns:a16="http://schemas.microsoft.com/office/drawing/2014/main" id="{8E3581BC-A2F3-7056-7419-C190509B2A19}"/>
                  </a:ext>
                </a:extLst>
              </p:cNvPr>
              <p:cNvSpPr/>
              <p:nvPr/>
            </p:nvSpPr>
            <p:spPr>
              <a:xfrm>
                <a:off x="2504748" y="531211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R</a:t>
                </a:r>
              </a:p>
            </p:txBody>
          </p:sp>
        </p:grpSp>
        <p:grpSp>
          <p:nvGrpSpPr>
            <p:cNvPr id="1050" name="Groupe 1049">
              <a:extLst>
                <a:ext uri="{FF2B5EF4-FFF2-40B4-BE49-F238E27FC236}">
                  <a16:creationId xmlns:a16="http://schemas.microsoft.com/office/drawing/2014/main" id="{8CD67C7A-F986-A497-3720-6CE1789C5468}"/>
                </a:ext>
              </a:extLst>
            </p:cNvPr>
            <p:cNvGrpSpPr/>
            <p:nvPr/>
          </p:nvGrpSpPr>
          <p:grpSpPr>
            <a:xfrm>
              <a:off x="2962069" y="3218282"/>
              <a:ext cx="3490165" cy="572800"/>
              <a:chOff x="2962069" y="3218282"/>
              <a:chExt cx="3490165" cy="572800"/>
            </a:xfrm>
          </p:grpSpPr>
          <p:grpSp>
            <p:nvGrpSpPr>
              <p:cNvPr id="1049" name="Groupe 1048">
                <a:extLst>
                  <a:ext uri="{FF2B5EF4-FFF2-40B4-BE49-F238E27FC236}">
                    <a16:creationId xmlns:a16="http://schemas.microsoft.com/office/drawing/2014/main" id="{D3120D5C-2ED2-E589-99D0-32E4DF444C2D}"/>
                  </a:ext>
                </a:extLst>
              </p:cNvPr>
              <p:cNvGrpSpPr/>
              <p:nvPr/>
            </p:nvGrpSpPr>
            <p:grpSpPr>
              <a:xfrm>
                <a:off x="2962069" y="3218282"/>
                <a:ext cx="3490165" cy="572800"/>
                <a:chOff x="2962069" y="3218282"/>
                <a:chExt cx="3490165" cy="572800"/>
              </a:xfrm>
            </p:grpSpPr>
            <p:cxnSp>
              <p:nvCxnSpPr>
                <p:cNvPr id="1361" name="Connecteur droit avec flèche 1360">
                  <a:extLst>
                    <a:ext uri="{FF2B5EF4-FFF2-40B4-BE49-F238E27FC236}">
                      <a16:creationId xmlns:a16="http://schemas.microsoft.com/office/drawing/2014/main" id="{2BC87A77-5176-C514-B4CB-3FD2B9595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877" y="3413530"/>
                  <a:ext cx="3106198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4" name="Connecteur droit avec flèche 1363">
                  <a:extLst>
                    <a:ext uri="{FF2B5EF4-FFF2-40B4-BE49-F238E27FC236}">
                      <a16:creationId xmlns:a16="http://schemas.microsoft.com/office/drawing/2014/main" id="{12C650C6-984A-49FF-ECDE-FB8CC620C43D}"/>
                    </a:ext>
                  </a:extLst>
                </p:cNvPr>
                <p:cNvCxnSpPr>
                  <a:cxnSpLocks/>
                  <a:endCxn id="1571" idx="3"/>
                </p:cNvCxnSpPr>
                <p:nvPr/>
              </p:nvCxnSpPr>
              <p:spPr>
                <a:xfrm flipV="1">
                  <a:off x="3994393" y="3492462"/>
                  <a:ext cx="177591" cy="2986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Connecteur droit avec flèche 1564">
                  <a:extLst>
                    <a:ext uri="{FF2B5EF4-FFF2-40B4-BE49-F238E27FC236}">
                      <a16:creationId xmlns:a16="http://schemas.microsoft.com/office/drawing/2014/main" id="{A19FF9FC-CCB6-1EFC-D20E-DC3FCB620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62069" y="3407212"/>
                  <a:ext cx="241808" cy="27656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8" name="Connecteur droit avec flèche 1567">
                  <a:extLst>
                    <a:ext uri="{FF2B5EF4-FFF2-40B4-BE49-F238E27FC236}">
                      <a16:creationId xmlns:a16="http://schemas.microsoft.com/office/drawing/2014/main" id="{B5D86FFE-1A39-7BFA-4FC3-61180039F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5790" y="3218282"/>
                  <a:ext cx="126444" cy="18893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1" name="Ellipse 1570">
                <a:extLst>
                  <a:ext uri="{FF2B5EF4-FFF2-40B4-BE49-F238E27FC236}">
                    <a16:creationId xmlns:a16="http://schemas.microsoft.com/office/drawing/2014/main" id="{C6D896F0-AC16-9202-A98B-CF42351C963C}"/>
                  </a:ext>
                </a:extLst>
              </p:cNvPr>
              <p:cNvSpPr/>
              <p:nvPr/>
            </p:nvSpPr>
            <p:spPr>
              <a:xfrm>
                <a:off x="4146204" y="3342203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R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37F7EA1-03F7-9AE4-153D-C31B224C4AA2}"/>
                </a:ext>
              </a:extLst>
            </p:cNvPr>
            <p:cNvGrpSpPr/>
            <p:nvPr/>
          </p:nvGrpSpPr>
          <p:grpSpPr>
            <a:xfrm>
              <a:off x="9439769" y="851185"/>
              <a:ext cx="227981" cy="422931"/>
              <a:chOff x="9439769" y="851185"/>
              <a:chExt cx="227981" cy="422931"/>
            </a:xfrm>
          </p:grpSpPr>
          <p:cxnSp>
            <p:nvCxnSpPr>
              <p:cNvPr id="1185" name="Connecteur droit avec flèche 1184">
                <a:extLst>
                  <a:ext uri="{FF2B5EF4-FFF2-40B4-BE49-F238E27FC236}">
                    <a16:creationId xmlns:a16="http://schemas.microsoft.com/office/drawing/2014/main" id="{063E8741-E81C-0BFB-E90C-7218452D3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9769" y="851185"/>
                <a:ext cx="196145" cy="42293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5" name="Ellipse 1674">
                <a:extLst>
                  <a:ext uri="{FF2B5EF4-FFF2-40B4-BE49-F238E27FC236}">
                    <a16:creationId xmlns:a16="http://schemas.microsoft.com/office/drawing/2014/main" id="{CB19D13A-A280-718F-ABBE-22F1855C200E}"/>
                  </a:ext>
                </a:extLst>
              </p:cNvPr>
              <p:cNvSpPr/>
              <p:nvPr/>
            </p:nvSpPr>
            <p:spPr>
              <a:xfrm>
                <a:off x="9491711" y="909938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R</a:t>
                </a: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51D0A5D-BCE7-0A53-502D-83885C5936A8}"/>
              </a:ext>
            </a:extLst>
          </p:cNvPr>
          <p:cNvGrpSpPr/>
          <p:nvPr/>
        </p:nvGrpSpPr>
        <p:grpSpPr>
          <a:xfrm>
            <a:off x="1164756" y="361521"/>
            <a:ext cx="9336507" cy="5253062"/>
            <a:chOff x="1164756" y="361521"/>
            <a:chExt cx="9336507" cy="5253062"/>
          </a:xfrm>
        </p:grpSpPr>
        <p:grpSp>
          <p:nvGrpSpPr>
            <p:cNvPr id="180" name="Remboursement">
              <a:extLst>
                <a:ext uri="{FF2B5EF4-FFF2-40B4-BE49-F238E27FC236}">
                  <a16:creationId xmlns:a16="http://schemas.microsoft.com/office/drawing/2014/main" id="{A6C85D12-FB8F-D3A3-D95C-D3BF1132C739}"/>
                </a:ext>
              </a:extLst>
            </p:cNvPr>
            <p:cNvGrpSpPr/>
            <p:nvPr/>
          </p:nvGrpSpPr>
          <p:grpSpPr>
            <a:xfrm>
              <a:off x="7044443" y="1559165"/>
              <a:ext cx="1400861" cy="724854"/>
              <a:chOff x="7044443" y="1559165"/>
              <a:chExt cx="1400861" cy="724854"/>
            </a:xfrm>
          </p:grpSpPr>
          <p:sp>
            <p:nvSpPr>
              <p:cNvPr id="1142" name="Rectangle : coins arrondis 1141">
                <a:extLst>
                  <a:ext uri="{FF2B5EF4-FFF2-40B4-BE49-F238E27FC236}">
                    <a16:creationId xmlns:a16="http://schemas.microsoft.com/office/drawing/2014/main" id="{4D324500-EC44-4A8D-3F08-CC224AEBAB7E}"/>
                  </a:ext>
                </a:extLst>
              </p:cNvPr>
              <p:cNvSpPr/>
              <p:nvPr/>
            </p:nvSpPr>
            <p:spPr>
              <a:xfrm>
                <a:off x="7334030" y="1855455"/>
                <a:ext cx="759720" cy="42856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2"/>
                    </a:solidFill>
                  </a:rPr>
                  <a:t>Organisme de remboursement</a:t>
                </a: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A7ED3FBE-7D43-B508-043C-8E4A75840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4443" y="1559165"/>
                <a:ext cx="449162" cy="424998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600" dirty="0"/>
                  <a:t>Mutuelle</a:t>
                </a: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19B6A65-8FFD-6EC5-F40D-04E854106E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6142" y="1585242"/>
                <a:ext cx="449162" cy="424998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600" dirty="0"/>
                  <a:t>Assurance maladie</a:t>
                </a:r>
              </a:p>
            </p:txBody>
          </p:sp>
        </p:grpSp>
        <p:grpSp>
          <p:nvGrpSpPr>
            <p:cNvPr id="119" name="!!Médecins">
              <a:extLst>
                <a:ext uri="{FF2B5EF4-FFF2-40B4-BE49-F238E27FC236}">
                  <a16:creationId xmlns:a16="http://schemas.microsoft.com/office/drawing/2014/main" id="{B3298E98-4C16-24AD-9B3B-8AFC7135B41C}"/>
                </a:ext>
              </a:extLst>
            </p:cNvPr>
            <p:cNvGrpSpPr/>
            <p:nvPr/>
          </p:nvGrpSpPr>
          <p:grpSpPr>
            <a:xfrm>
              <a:off x="8802213" y="2993109"/>
              <a:ext cx="1699050" cy="1836939"/>
              <a:chOff x="8802213" y="2993109"/>
              <a:chExt cx="1699050" cy="1836939"/>
            </a:xfrm>
          </p:grpSpPr>
          <p:grpSp>
            <p:nvGrpSpPr>
              <p:cNvPr id="1381" name="Médecins">
                <a:extLst>
                  <a:ext uri="{FF2B5EF4-FFF2-40B4-BE49-F238E27FC236}">
                    <a16:creationId xmlns:a16="http://schemas.microsoft.com/office/drawing/2014/main" id="{6DB22FBF-4BB2-44A2-48EF-E1BE222150E6}"/>
                  </a:ext>
                </a:extLst>
              </p:cNvPr>
              <p:cNvGrpSpPr/>
              <p:nvPr/>
            </p:nvGrpSpPr>
            <p:grpSpPr>
              <a:xfrm>
                <a:off x="8802213" y="3134618"/>
                <a:ext cx="1008000" cy="1113337"/>
                <a:chOff x="8931167" y="3920065"/>
                <a:chExt cx="1008000" cy="1113337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928B09F2-07DF-CCEE-8431-A0CFC63D0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31167" y="3920065"/>
                  <a:ext cx="1008000" cy="1008000"/>
                </a:xfrm>
                <a:prstGeom prst="ellipse">
                  <a:avLst/>
                </a:prstGeom>
                <a:solidFill>
                  <a:srgbClr val="B2D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pic>
              <p:nvPicPr>
                <p:cNvPr id="146" name="Graphique 145" descr="Docteur">
                  <a:extLst>
                    <a:ext uri="{FF2B5EF4-FFF2-40B4-BE49-F238E27FC236}">
                      <a16:creationId xmlns:a16="http://schemas.microsoft.com/office/drawing/2014/main" id="{8C2840AD-6D59-3C3E-794D-8FF55E0DF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6330" y="4084832"/>
                  <a:ext cx="665792" cy="665792"/>
                </a:xfrm>
                <a:prstGeom prst="rect">
                  <a:avLst/>
                </a:prstGeom>
              </p:spPr>
            </p:pic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CA94BAE4-683F-6D85-D763-1C42239858B9}"/>
                    </a:ext>
                  </a:extLst>
                </p:cNvPr>
                <p:cNvSpPr/>
                <p:nvPr/>
              </p:nvSpPr>
              <p:spPr>
                <a:xfrm>
                  <a:off x="9040634" y="4063447"/>
                  <a:ext cx="837957" cy="96995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864446"/>
                    </a:avLst>
                  </a:prstTxWarp>
                  <a:spAutoFit/>
                </a:bodyPr>
                <a:lstStyle/>
                <a:p>
                  <a:pPr algn="ctr"/>
                  <a:r>
                    <a:rPr lang="fr-FR" sz="1200" dirty="0">
                      <a:ln w="0"/>
                      <a:solidFill>
                        <a:srgbClr val="002060"/>
                      </a:solidFill>
                    </a:rPr>
                    <a:t>Médecin</a:t>
                  </a:r>
                  <a:r>
                    <a:rPr lang="fr-FR" sz="1200" b="0" cap="none" spc="0" dirty="0">
                      <a:ln w="0"/>
                      <a:solidFill>
                        <a:srgbClr val="002060"/>
                      </a:solidFill>
                    </a:rPr>
                    <a:t>s</a:t>
                  </a:r>
                </a:p>
              </p:txBody>
            </p:sp>
          </p:grp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1E2A1A78-626F-33A2-A390-3EFAF3059987}"/>
                  </a:ext>
                </a:extLst>
              </p:cNvPr>
              <p:cNvGrpSpPr/>
              <p:nvPr/>
            </p:nvGrpSpPr>
            <p:grpSpPr>
              <a:xfrm>
                <a:off x="9661443" y="3995000"/>
                <a:ext cx="544477" cy="695327"/>
                <a:chOff x="9661443" y="3995000"/>
                <a:chExt cx="544477" cy="695327"/>
              </a:xfrm>
            </p:grpSpPr>
            <p:cxnSp>
              <p:nvCxnSpPr>
                <p:cNvPr id="1150" name="Connecteur droit 1149">
                  <a:extLst>
                    <a:ext uri="{FF2B5EF4-FFF2-40B4-BE49-F238E27FC236}">
                      <a16:creationId xmlns:a16="http://schemas.microsoft.com/office/drawing/2014/main" id="{AA8F9E88-7403-6A3F-F423-4337C779A917}"/>
                    </a:ext>
                  </a:extLst>
                </p:cNvPr>
                <p:cNvCxnSpPr>
                  <a:cxnSpLocks/>
                  <a:stCxn id="6" idx="5"/>
                </p:cNvCxnSpPr>
                <p:nvPr/>
              </p:nvCxnSpPr>
              <p:spPr>
                <a:xfrm>
                  <a:off x="9662595" y="3995000"/>
                  <a:ext cx="382164" cy="354025"/>
                </a:xfrm>
                <a:prstGeom prst="line">
                  <a:avLst/>
                </a:prstGeom>
                <a:solidFill>
                  <a:srgbClr val="67D0FF"/>
                </a:solidFill>
                <a:ln w="76200">
                  <a:solidFill>
                    <a:srgbClr val="B2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12" name="Groupe 111">
                  <a:extLst>
                    <a:ext uri="{FF2B5EF4-FFF2-40B4-BE49-F238E27FC236}">
                      <a16:creationId xmlns:a16="http://schemas.microsoft.com/office/drawing/2014/main" id="{44BB1D20-A7D3-929F-9A44-E21EA53055F1}"/>
                    </a:ext>
                  </a:extLst>
                </p:cNvPr>
                <p:cNvGrpSpPr/>
                <p:nvPr/>
              </p:nvGrpSpPr>
              <p:grpSpPr>
                <a:xfrm>
                  <a:off x="9661443" y="4046418"/>
                  <a:ext cx="544477" cy="643909"/>
                  <a:chOff x="9661443" y="4046418"/>
                  <a:chExt cx="544477" cy="643909"/>
                </a:xfrm>
              </p:grpSpPr>
              <p:sp>
                <p:nvSpPr>
                  <p:cNvPr id="1320" name="Rectangle : coins arrondis 1319">
                    <a:extLst>
                      <a:ext uri="{FF2B5EF4-FFF2-40B4-BE49-F238E27FC236}">
                        <a16:creationId xmlns:a16="http://schemas.microsoft.com/office/drawing/2014/main" id="{6C7FB6D0-DC9B-EF50-0464-0A5CC30A336C}"/>
                      </a:ext>
                    </a:extLst>
                  </p:cNvPr>
                  <p:cNvSpPr/>
                  <p:nvPr/>
                </p:nvSpPr>
                <p:spPr>
                  <a:xfrm>
                    <a:off x="9661443" y="4356841"/>
                    <a:ext cx="544477" cy="33348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fr-FR" sz="700" dirty="0">
                        <a:solidFill>
                          <a:srgbClr val="B2D0FF"/>
                        </a:solidFill>
                      </a:rPr>
                      <a:t>Outils de mesure</a:t>
                    </a:r>
                  </a:p>
                </p:txBody>
              </p:sp>
              <p:grpSp>
                <p:nvGrpSpPr>
                  <p:cNvPr id="1367" name="Groupe 1366">
                    <a:extLst>
                      <a:ext uri="{FF2B5EF4-FFF2-40B4-BE49-F238E27FC236}">
                        <a16:creationId xmlns:a16="http://schemas.microsoft.com/office/drawing/2014/main" id="{4AEFCAC6-EC9B-BDD3-2C78-373AE02EB0FB}"/>
                      </a:ext>
                    </a:extLst>
                  </p:cNvPr>
                  <p:cNvGrpSpPr/>
                  <p:nvPr/>
                </p:nvGrpSpPr>
                <p:grpSpPr>
                  <a:xfrm>
                    <a:off x="9729125" y="4046418"/>
                    <a:ext cx="373902" cy="353787"/>
                    <a:chOff x="9879275" y="4658553"/>
                    <a:chExt cx="373902" cy="353787"/>
                  </a:xfrm>
                </p:grpSpPr>
                <p:sp>
                  <p:nvSpPr>
                    <p:cNvPr id="34" name="Ellipse 33">
                      <a:extLst>
                        <a:ext uri="{FF2B5EF4-FFF2-40B4-BE49-F238E27FC236}">
                          <a16:creationId xmlns:a16="http://schemas.microsoft.com/office/drawing/2014/main" id="{DAC56B33-F0D2-0644-13CE-CA4363D6EB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879275" y="4658553"/>
                      <a:ext cx="373902" cy="353787"/>
                    </a:xfrm>
                    <a:prstGeom prst="ellipse">
                      <a:avLst/>
                    </a:prstGeom>
                    <a:solidFill>
                      <a:srgbClr val="B2D0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endParaRPr lang="fr-FR" sz="600" dirty="0"/>
                    </a:p>
                  </p:txBody>
                </p:sp>
                <p:pic>
                  <p:nvPicPr>
                    <p:cNvPr id="1326" name="Graphique 1325" descr="Stéthoscope">
                      <a:extLst>
                        <a:ext uri="{FF2B5EF4-FFF2-40B4-BE49-F238E27FC236}">
                          <a16:creationId xmlns:a16="http://schemas.microsoft.com/office/drawing/2014/main" id="{F5F5C127-D5B8-5D32-0386-EA5A2912E7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67301" y="4721415"/>
                      <a:ext cx="229186" cy="22918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40302DB9-BFE6-5C99-6C75-37CFC3F79468}"/>
                  </a:ext>
                </a:extLst>
              </p:cNvPr>
              <p:cNvGrpSpPr/>
              <p:nvPr/>
            </p:nvGrpSpPr>
            <p:grpSpPr>
              <a:xfrm>
                <a:off x="9079634" y="3965177"/>
                <a:ext cx="544477" cy="864871"/>
                <a:chOff x="9079634" y="3965177"/>
                <a:chExt cx="544477" cy="864871"/>
              </a:xfrm>
            </p:grpSpPr>
            <p:grpSp>
              <p:nvGrpSpPr>
                <p:cNvPr id="1370" name="Groupe 1369">
                  <a:extLst>
                    <a:ext uri="{FF2B5EF4-FFF2-40B4-BE49-F238E27FC236}">
                      <a16:creationId xmlns:a16="http://schemas.microsoft.com/office/drawing/2014/main" id="{5E0FB2EE-7633-8B00-5283-043487500CF0}"/>
                    </a:ext>
                  </a:extLst>
                </p:cNvPr>
                <p:cNvGrpSpPr/>
                <p:nvPr/>
              </p:nvGrpSpPr>
              <p:grpSpPr>
                <a:xfrm>
                  <a:off x="9107967" y="3965177"/>
                  <a:ext cx="373902" cy="640329"/>
                  <a:chOff x="9240537" y="4693812"/>
                  <a:chExt cx="373902" cy="640329"/>
                </a:xfrm>
              </p:grpSpPr>
              <p:cxnSp>
                <p:nvCxnSpPr>
                  <p:cNvPr id="1164" name="Connecteur droit 1163">
                    <a:extLst>
                      <a:ext uri="{FF2B5EF4-FFF2-40B4-BE49-F238E27FC236}">
                        <a16:creationId xmlns:a16="http://schemas.microsoft.com/office/drawing/2014/main" id="{EAC9B268-D29A-406B-3009-CED93768A86D}"/>
                      </a:ext>
                    </a:extLst>
                  </p:cNvPr>
                  <p:cNvCxnSpPr>
                    <a:cxnSpLocks/>
                    <a:endCxn id="146" idx="2"/>
                  </p:cNvCxnSpPr>
                  <p:nvPr/>
                </p:nvCxnSpPr>
                <p:spPr>
                  <a:xfrm flipV="1">
                    <a:off x="9427488" y="4693812"/>
                    <a:ext cx="15354" cy="516216"/>
                  </a:xfrm>
                  <a:prstGeom prst="line">
                    <a:avLst/>
                  </a:prstGeom>
                  <a:solidFill>
                    <a:srgbClr val="67D0FF"/>
                  </a:solidFill>
                  <a:ln w="76200">
                    <a:solidFill>
                      <a:srgbClr val="B2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3" name="Ellipse 32">
                    <a:extLst>
                      <a:ext uri="{FF2B5EF4-FFF2-40B4-BE49-F238E27FC236}">
                        <a16:creationId xmlns:a16="http://schemas.microsoft.com/office/drawing/2014/main" id="{930E2A3C-6C0F-27C8-6F16-42A51C0B1E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40537" y="4980354"/>
                    <a:ext cx="373902" cy="353787"/>
                  </a:xfrm>
                  <a:prstGeom prst="ellipse">
                    <a:avLst/>
                  </a:prstGeom>
                  <a:solidFill>
                    <a:srgbClr val="B2D0FF"/>
                  </a:solidFill>
                  <a:ln>
                    <a:solidFill>
                      <a:srgbClr val="67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cxnSp>
                <p:nvCxnSpPr>
                  <p:cNvPr id="1062" name="Connecteur droit 1061">
                    <a:extLst>
                      <a:ext uri="{FF2B5EF4-FFF2-40B4-BE49-F238E27FC236}">
                        <a16:creationId xmlns:a16="http://schemas.microsoft.com/office/drawing/2014/main" id="{4D7FA4BB-87E2-9AE2-6C06-DEC947761CFE}"/>
                      </a:ext>
                    </a:extLst>
                  </p:cNvPr>
                  <p:cNvCxnSpPr>
                    <a:cxnSpLocks/>
                    <a:stCxn id="6" idx="4"/>
                    <a:endCxn id="33" idx="0"/>
                  </p:cNvCxnSpPr>
                  <p:nvPr/>
                </p:nvCxnSpPr>
                <p:spPr>
                  <a:xfrm flipH="1">
                    <a:off x="9427488" y="4928065"/>
                    <a:ext cx="7679" cy="52289"/>
                  </a:xfrm>
                  <a:prstGeom prst="line">
                    <a:avLst/>
                  </a:prstGeom>
                  <a:solidFill>
                    <a:srgbClr val="67D0FF"/>
                  </a:solidFill>
                  <a:ln>
                    <a:solidFill>
                      <a:srgbClr val="67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grpSp>
                <p:nvGrpSpPr>
                  <p:cNvPr id="1345" name="Groupe 1344">
                    <a:extLst>
                      <a:ext uri="{FF2B5EF4-FFF2-40B4-BE49-F238E27FC236}">
                        <a16:creationId xmlns:a16="http://schemas.microsoft.com/office/drawing/2014/main" id="{FD97A788-B182-101A-7AEC-C451C2B5E096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69" y="5027834"/>
                    <a:ext cx="294470" cy="294470"/>
                    <a:chOff x="5930686" y="1654384"/>
                    <a:chExt cx="3657572" cy="3657572"/>
                  </a:xfrm>
                </p:grpSpPr>
                <p:pic>
                  <p:nvPicPr>
                    <p:cNvPr id="1328" name="Graphique 1327" descr="Utilisateur">
                      <a:extLst>
                        <a:ext uri="{FF2B5EF4-FFF2-40B4-BE49-F238E27FC236}">
                          <a16:creationId xmlns:a16="http://schemas.microsoft.com/office/drawing/2014/main" id="{AB7B5919-07B9-9F6E-2B65-41650E601D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96DAC541-7B7A-43D3-8B79-37D633B846F1}">
                          <asvg:svgBlip xmlns:asvg="http://schemas.microsoft.com/office/drawing/2016/SVG/main" r:embed="rId1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0686" y="1654384"/>
                      <a:ext cx="3657572" cy="365757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43" name="Hexagone 1342">
                      <a:extLst>
                        <a:ext uri="{FF2B5EF4-FFF2-40B4-BE49-F238E27FC236}">
                          <a16:creationId xmlns:a16="http://schemas.microsoft.com/office/drawing/2014/main" id="{BB63EF1E-D6DD-C1DE-3982-031F4A363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0923" y="2803935"/>
                      <a:ext cx="974460" cy="388049"/>
                    </a:xfrm>
                    <a:prstGeom prst="hexagon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67D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44" name="Rectangle : avec coin rogné 1343">
                      <a:extLst>
                        <a:ext uri="{FF2B5EF4-FFF2-40B4-BE49-F238E27FC236}">
                          <a16:creationId xmlns:a16="http://schemas.microsoft.com/office/drawing/2014/main" id="{5E5EC53B-89D3-7AE6-2501-C6FA7A515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825" y="2025543"/>
                      <a:ext cx="958000" cy="392173"/>
                    </a:xfrm>
                    <a:prstGeom prst="snip1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67D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sp>
              <p:nvSpPr>
                <p:cNvPr id="1346" name="Rectangle : coins arrondis 1345">
                  <a:extLst>
                    <a:ext uri="{FF2B5EF4-FFF2-40B4-BE49-F238E27FC236}">
                      <a16:creationId xmlns:a16="http://schemas.microsoft.com/office/drawing/2014/main" id="{143BBF99-E63A-C5B3-B618-1DE584D58074}"/>
                    </a:ext>
                  </a:extLst>
                </p:cNvPr>
                <p:cNvSpPr/>
                <p:nvPr/>
              </p:nvSpPr>
              <p:spPr>
                <a:xfrm>
                  <a:off x="9079634" y="4496562"/>
                  <a:ext cx="544477" cy="3334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rgbClr val="B2D0FF"/>
                      </a:solidFill>
                    </a:rPr>
                    <a:t>Paramédical</a:t>
                  </a:r>
                </a:p>
              </p:txBody>
            </p:sp>
          </p:grp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D7D6DDE8-B2D3-0F3C-9DAC-765117B1C45C}"/>
                  </a:ext>
                </a:extLst>
              </p:cNvPr>
              <p:cNvGrpSpPr/>
              <p:nvPr/>
            </p:nvGrpSpPr>
            <p:grpSpPr>
              <a:xfrm>
                <a:off x="9635914" y="2993109"/>
                <a:ext cx="865349" cy="446847"/>
                <a:chOff x="9635914" y="2993109"/>
                <a:chExt cx="865349" cy="446847"/>
              </a:xfrm>
            </p:grpSpPr>
            <p:cxnSp>
              <p:nvCxnSpPr>
                <p:cNvPr id="1149" name="Connecteur droit 1148">
                  <a:extLst>
                    <a:ext uri="{FF2B5EF4-FFF2-40B4-BE49-F238E27FC236}">
                      <a16:creationId xmlns:a16="http://schemas.microsoft.com/office/drawing/2014/main" id="{023CB71F-5CCA-5D91-0B88-8B8FC3A92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35914" y="3162300"/>
                  <a:ext cx="271666" cy="224130"/>
                </a:xfrm>
                <a:prstGeom prst="line">
                  <a:avLst/>
                </a:prstGeom>
                <a:solidFill>
                  <a:srgbClr val="67D0FF"/>
                </a:solidFill>
                <a:ln w="76200">
                  <a:solidFill>
                    <a:srgbClr val="B2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10" name="Logiciel">
                  <a:extLst>
                    <a:ext uri="{FF2B5EF4-FFF2-40B4-BE49-F238E27FC236}">
                      <a16:creationId xmlns:a16="http://schemas.microsoft.com/office/drawing/2014/main" id="{B2FD1694-F6FE-17C5-5295-F667711CEE2A}"/>
                    </a:ext>
                  </a:extLst>
                </p:cNvPr>
                <p:cNvGrpSpPr/>
                <p:nvPr/>
              </p:nvGrpSpPr>
              <p:grpSpPr>
                <a:xfrm>
                  <a:off x="9721782" y="2993109"/>
                  <a:ext cx="779481" cy="446847"/>
                  <a:chOff x="9721782" y="2993109"/>
                  <a:chExt cx="779481" cy="446847"/>
                </a:xfrm>
              </p:grpSpPr>
              <p:grpSp>
                <p:nvGrpSpPr>
                  <p:cNvPr id="1369" name="Groupe 1368">
                    <a:extLst>
                      <a:ext uri="{FF2B5EF4-FFF2-40B4-BE49-F238E27FC236}">
                        <a16:creationId xmlns:a16="http://schemas.microsoft.com/office/drawing/2014/main" id="{ECC40DBC-3A59-31B4-E863-7BB2BD280A91}"/>
                      </a:ext>
                    </a:extLst>
                  </p:cNvPr>
                  <p:cNvGrpSpPr/>
                  <p:nvPr/>
                </p:nvGrpSpPr>
                <p:grpSpPr>
                  <a:xfrm>
                    <a:off x="9721782" y="2993109"/>
                    <a:ext cx="373902" cy="353787"/>
                    <a:chOff x="9850736" y="3778556"/>
                    <a:chExt cx="373902" cy="353787"/>
                  </a:xfrm>
                </p:grpSpPr>
                <p:sp>
                  <p:nvSpPr>
                    <p:cNvPr id="36" name="Ellipse 35">
                      <a:extLst>
                        <a:ext uri="{FF2B5EF4-FFF2-40B4-BE49-F238E27FC236}">
                          <a16:creationId xmlns:a16="http://schemas.microsoft.com/office/drawing/2014/main" id="{87B779C6-5108-B21A-8CB1-C5CC8B1E3B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850736" y="3778556"/>
                      <a:ext cx="373902" cy="353787"/>
                    </a:xfrm>
                    <a:prstGeom prst="ellipse">
                      <a:avLst/>
                    </a:prstGeom>
                    <a:solidFill>
                      <a:srgbClr val="B2D0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endParaRPr lang="fr-FR" sz="600" dirty="0"/>
                    </a:p>
                  </p:txBody>
                </p:sp>
                <p:pic>
                  <p:nvPicPr>
                    <p:cNvPr id="1312" name="Graphique 1311" descr="Écran">
                      <a:extLst>
                        <a:ext uri="{FF2B5EF4-FFF2-40B4-BE49-F238E27FC236}">
                          <a16:creationId xmlns:a16="http://schemas.microsoft.com/office/drawing/2014/main" id="{E8948A18-34AB-4C2D-53F3-723E921E47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>
                      <a:extLst>
                        <a:ext uri="{96DAC541-7B7A-43D3-8B79-37D633B846F1}">
                          <asvg:svgBlip xmlns:asvg="http://schemas.microsoft.com/office/drawing/2016/SVG/main" r:embed="rId1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07126" y="3816509"/>
                      <a:ext cx="266587" cy="26658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348" name="Rectangle : coins arrondis 1347">
                    <a:extLst>
                      <a:ext uri="{FF2B5EF4-FFF2-40B4-BE49-F238E27FC236}">
                        <a16:creationId xmlns:a16="http://schemas.microsoft.com/office/drawing/2014/main" id="{7DBC75DA-2123-D644-455E-AA9F0DFFEE66}"/>
                      </a:ext>
                    </a:extLst>
                  </p:cNvPr>
                  <p:cNvSpPr/>
                  <p:nvPr/>
                </p:nvSpPr>
                <p:spPr>
                  <a:xfrm>
                    <a:off x="9956786" y="3106470"/>
                    <a:ext cx="544477" cy="33348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fr-FR" sz="700" dirty="0">
                        <a:solidFill>
                          <a:srgbClr val="B2D0FF"/>
                        </a:solidFill>
                      </a:rPr>
                      <a:t>Logiciel</a:t>
                    </a:r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341BC42F-B3FA-4C11-2C3F-A6A47FC9D3F6}"/>
                  </a:ext>
                </a:extLst>
              </p:cNvPr>
              <p:cNvGrpSpPr/>
              <p:nvPr/>
            </p:nvGrpSpPr>
            <p:grpSpPr>
              <a:xfrm>
                <a:off x="9693165" y="3430522"/>
                <a:ext cx="799599" cy="647327"/>
                <a:chOff x="9693165" y="3430522"/>
                <a:chExt cx="799599" cy="647327"/>
              </a:xfrm>
            </p:grpSpPr>
            <p:grpSp>
              <p:nvGrpSpPr>
                <p:cNvPr id="111" name="Groupe 110">
                  <a:extLst>
                    <a:ext uri="{FF2B5EF4-FFF2-40B4-BE49-F238E27FC236}">
                      <a16:creationId xmlns:a16="http://schemas.microsoft.com/office/drawing/2014/main" id="{A6633A46-EB95-C1C8-AEF3-DB391A2D78FA}"/>
                    </a:ext>
                  </a:extLst>
                </p:cNvPr>
                <p:cNvGrpSpPr/>
                <p:nvPr/>
              </p:nvGrpSpPr>
              <p:grpSpPr>
                <a:xfrm>
                  <a:off x="9907580" y="3430522"/>
                  <a:ext cx="585184" cy="647327"/>
                  <a:chOff x="9907580" y="3430522"/>
                  <a:chExt cx="585184" cy="647327"/>
                </a:xfrm>
              </p:grpSpPr>
              <p:grpSp>
                <p:nvGrpSpPr>
                  <p:cNvPr id="1368" name="Groupe 1367">
                    <a:extLst>
                      <a:ext uri="{FF2B5EF4-FFF2-40B4-BE49-F238E27FC236}">
                        <a16:creationId xmlns:a16="http://schemas.microsoft.com/office/drawing/2014/main" id="{CF2678E2-497D-7C8C-096E-CDC4816A964E}"/>
                      </a:ext>
                    </a:extLst>
                  </p:cNvPr>
                  <p:cNvGrpSpPr/>
                  <p:nvPr/>
                </p:nvGrpSpPr>
                <p:grpSpPr>
                  <a:xfrm>
                    <a:off x="9907580" y="3430522"/>
                    <a:ext cx="373902" cy="353787"/>
                    <a:chOff x="10036534" y="4215969"/>
                    <a:chExt cx="373902" cy="353787"/>
                  </a:xfrm>
                </p:grpSpPr>
                <p:sp>
                  <p:nvSpPr>
                    <p:cNvPr id="35" name="Ellipse 34">
                      <a:extLst>
                        <a:ext uri="{FF2B5EF4-FFF2-40B4-BE49-F238E27FC236}">
                          <a16:creationId xmlns:a16="http://schemas.microsoft.com/office/drawing/2014/main" id="{73730FA8-2A14-944D-2DD6-199EF25E67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6534" y="4215969"/>
                      <a:ext cx="373902" cy="353787"/>
                    </a:xfrm>
                    <a:prstGeom prst="ellipse">
                      <a:avLst/>
                    </a:prstGeom>
                    <a:solidFill>
                      <a:srgbClr val="B2D0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endParaRPr lang="fr-FR" sz="600" dirty="0"/>
                    </a:p>
                  </p:txBody>
                </p:sp>
                <p:pic>
                  <p:nvPicPr>
                    <p:cNvPr id="1317" name="Graphique 1316" descr="Dossier ouvert">
                      <a:extLst>
                        <a:ext uri="{FF2B5EF4-FFF2-40B4-BE49-F238E27FC236}">
                          <a16:creationId xmlns:a16="http://schemas.microsoft.com/office/drawing/2014/main" id="{8353B05E-29D9-D5EF-C304-574D7B4C8D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96DAC541-7B7A-43D3-8B79-37D633B846F1}">
                          <asvg:svgBlip xmlns:asvg="http://schemas.microsoft.com/office/drawing/2016/SVG/main" r:embed="rId2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143077" y="4260346"/>
                      <a:ext cx="235219" cy="23521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318" name="Rectangle : coins arrondis 1317">
                    <a:extLst>
                      <a:ext uri="{FF2B5EF4-FFF2-40B4-BE49-F238E27FC236}">
                        <a16:creationId xmlns:a16="http://schemas.microsoft.com/office/drawing/2014/main" id="{3838316E-D1B3-005D-0513-8F67ACD840B1}"/>
                      </a:ext>
                    </a:extLst>
                  </p:cNvPr>
                  <p:cNvSpPr/>
                  <p:nvPr/>
                </p:nvSpPr>
                <p:spPr>
                  <a:xfrm>
                    <a:off x="9948287" y="3744363"/>
                    <a:ext cx="544477" cy="33348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fr-FR" sz="700" dirty="0">
                        <a:solidFill>
                          <a:srgbClr val="B2D0FF"/>
                        </a:solidFill>
                      </a:rPr>
                      <a:t>Dossier médical</a:t>
                    </a:r>
                  </a:p>
                </p:txBody>
              </p:sp>
            </p:grpSp>
            <p:cxnSp>
              <p:nvCxnSpPr>
                <p:cNvPr id="1371" name="Connecteur droit 1370">
                  <a:extLst>
                    <a:ext uri="{FF2B5EF4-FFF2-40B4-BE49-F238E27FC236}">
                      <a16:creationId xmlns:a16="http://schemas.microsoft.com/office/drawing/2014/main" id="{8ED18E2C-0898-BF1E-BD9C-26A7D388CBA3}"/>
                    </a:ext>
                  </a:extLst>
                </p:cNvPr>
                <p:cNvCxnSpPr>
                  <a:cxnSpLocks/>
                  <a:endCxn id="1317" idx="1"/>
                </p:cNvCxnSpPr>
                <p:nvPr/>
              </p:nvCxnSpPr>
              <p:spPr>
                <a:xfrm flipV="1">
                  <a:off x="9693165" y="3592509"/>
                  <a:ext cx="320958" cy="70154"/>
                </a:xfrm>
                <a:prstGeom prst="line">
                  <a:avLst/>
                </a:prstGeom>
                <a:solidFill>
                  <a:srgbClr val="67D0FF"/>
                </a:solidFill>
                <a:ln w="76200">
                  <a:solidFill>
                    <a:srgbClr val="B2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378" name="!!Patient">
              <a:extLst>
                <a:ext uri="{FF2B5EF4-FFF2-40B4-BE49-F238E27FC236}">
                  <a16:creationId xmlns:a16="http://schemas.microsoft.com/office/drawing/2014/main" id="{7DD7E10C-F119-D82C-CB81-3C12A97E7020}"/>
                </a:ext>
              </a:extLst>
            </p:cNvPr>
            <p:cNvGrpSpPr/>
            <p:nvPr/>
          </p:nvGrpSpPr>
          <p:grpSpPr>
            <a:xfrm>
              <a:off x="6325790" y="2324583"/>
              <a:ext cx="1092188" cy="1099911"/>
              <a:chOff x="6454744" y="3110030"/>
              <a:chExt cx="1092188" cy="1099911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CD73764-72E1-FEC6-05EA-7785FED09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4744" y="3110030"/>
                <a:ext cx="1092188" cy="9663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50" name="Graphique 149" descr="Utilisateur">
                <a:extLst>
                  <a:ext uri="{FF2B5EF4-FFF2-40B4-BE49-F238E27FC236}">
                    <a16:creationId xmlns:a16="http://schemas.microsoft.com/office/drawing/2014/main" id="{99C9590B-CC82-A484-F913-0664823A0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671721" y="3345946"/>
                <a:ext cx="665792" cy="665792"/>
              </a:xfrm>
              <a:prstGeom prst="rect">
                <a:avLst/>
              </a:prstGeom>
            </p:spPr>
          </p:pic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7D26DC3-5FBD-CCEB-CC17-6ACF83B66052}"/>
                  </a:ext>
                </a:extLst>
              </p:cNvPr>
              <p:cNvSpPr/>
              <p:nvPr/>
            </p:nvSpPr>
            <p:spPr>
              <a:xfrm>
                <a:off x="6596903" y="3239986"/>
                <a:ext cx="837957" cy="9699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200" b="0" cap="none" spc="0" dirty="0">
                    <a:ln w="0"/>
                    <a:solidFill>
                      <a:srgbClr val="002060"/>
                    </a:solidFill>
                  </a:rPr>
                  <a:t>Patients</a:t>
                </a:r>
              </a:p>
            </p:txBody>
          </p:sp>
        </p:grpSp>
        <p:grpSp>
          <p:nvGrpSpPr>
            <p:cNvPr id="14" name="!!Recherche">
              <a:extLst>
                <a:ext uri="{FF2B5EF4-FFF2-40B4-BE49-F238E27FC236}">
                  <a16:creationId xmlns:a16="http://schemas.microsoft.com/office/drawing/2014/main" id="{C54DEC8D-91A2-782D-902B-217AA772EE97}"/>
                </a:ext>
              </a:extLst>
            </p:cNvPr>
            <p:cNvGrpSpPr/>
            <p:nvPr/>
          </p:nvGrpSpPr>
          <p:grpSpPr>
            <a:xfrm>
              <a:off x="1278213" y="588691"/>
              <a:ext cx="8735570" cy="5025892"/>
              <a:chOff x="1278213" y="588691"/>
              <a:chExt cx="8735570" cy="5025892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C2CB65B8-4B60-0027-1D18-FA822BF7854C}"/>
                  </a:ext>
                </a:extLst>
              </p:cNvPr>
              <p:cNvSpPr/>
              <p:nvPr/>
            </p:nvSpPr>
            <p:spPr>
              <a:xfrm>
                <a:off x="1294109" y="3272619"/>
                <a:ext cx="433355" cy="262494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INSERM</a:t>
                </a: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1F812440-3A9F-06E6-E949-E1AAA6A2B873}"/>
                  </a:ext>
                </a:extLst>
              </p:cNvPr>
              <p:cNvSpPr/>
              <p:nvPr/>
            </p:nvSpPr>
            <p:spPr>
              <a:xfrm>
                <a:off x="1278213" y="3748476"/>
                <a:ext cx="433355" cy="262494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CEA</a:t>
                </a:r>
              </a:p>
            </p:txBody>
          </p:sp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C0C388C8-48FE-2595-CA68-1EC3EA3805FB}"/>
                  </a:ext>
                </a:extLst>
              </p:cNvPr>
              <p:cNvSpPr/>
              <p:nvPr/>
            </p:nvSpPr>
            <p:spPr>
              <a:xfrm>
                <a:off x="1292763" y="4451200"/>
                <a:ext cx="418037" cy="262494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ARS</a:t>
                </a:r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5CF1D72E-B99B-1C3B-671A-68D6348D0C12}"/>
                  </a:ext>
                </a:extLst>
              </p:cNvPr>
              <p:cNvSpPr/>
              <p:nvPr/>
            </p:nvSpPr>
            <p:spPr>
              <a:xfrm>
                <a:off x="9602181" y="588691"/>
                <a:ext cx="411602" cy="262494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DRCI</a:t>
                </a:r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6676C973-5101-CCE1-24AA-B45A1ECF4C3E}"/>
                  </a:ext>
                </a:extLst>
              </p:cNvPr>
              <p:cNvSpPr/>
              <p:nvPr/>
            </p:nvSpPr>
            <p:spPr>
              <a:xfrm>
                <a:off x="1286770" y="5188309"/>
                <a:ext cx="604107" cy="423642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800" dirty="0"/>
                  <a:t>Université</a:t>
                </a:r>
              </a:p>
            </p:txBody>
          </p:sp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35EC262D-36CE-7B01-1B20-F7E3618AEA92}"/>
                  </a:ext>
                </a:extLst>
              </p:cNvPr>
              <p:cNvSpPr/>
              <p:nvPr/>
            </p:nvSpPr>
            <p:spPr>
              <a:xfrm>
                <a:off x="2840071" y="5190941"/>
                <a:ext cx="604107" cy="423642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800" dirty="0"/>
                  <a:t>Associations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10101166-9988-2E38-09DB-29FBB2FB4C36}"/>
                  </a:ext>
                </a:extLst>
              </p:cNvPr>
              <p:cNvSpPr/>
              <p:nvPr/>
            </p:nvSpPr>
            <p:spPr>
              <a:xfrm>
                <a:off x="2947044" y="2641853"/>
                <a:ext cx="433355" cy="262494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INRIA</a:t>
                </a:r>
              </a:p>
            </p:txBody>
          </p:sp>
          <p:sp>
            <p:nvSpPr>
              <p:cNvPr id="1382" name="Rectangle : coins arrondis 1381">
                <a:extLst>
                  <a:ext uri="{FF2B5EF4-FFF2-40B4-BE49-F238E27FC236}">
                    <a16:creationId xmlns:a16="http://schemas.microsoft.com/office/drawing/2014/main" id="{C9A80443-29C4-9632-E691-CF65C3D55E93}"/>
                  </a:ext>
                </a:extLst>
              </p:cNvPr>
              <p:cNvSpPr/>
              <p:nvPr/>
            </p:nvSpPr>
            <p:spPr>
              <a:xfrm>
                <a:off x="3593006" y="3090732"/>
                <a:ext cx="433355" cy="262494"/>
              </a:xfrm>
              <a:prstGeom prst="roundRect">
                <a:avLst/>
              </a:prstGeom>
              <a:solidFill>
                <a:srgbClr val="967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ARIIS</a:t>
                </a:r>
              </a:p>
            </p:txBody>
          </p:sp>
          <p:grpSp>
            <p:nvGrpSpPr>
              <p:cNvPr id="10" name="Recherche étendue">
                <a:extLst>
                  <a:ext uri="{FF2B5EF4-FFF2-40B4-BE49-F238E27FC236}">
                    <a16:creationId xmlns:a16="http://schemas.microsoft.com/office/drawing/2014/main" id="{3E9082AC-2BF6-5DCE-1C0E-442D62507F23}"/>
                  </a:ext>
                </a:extLst>
              </p:cNvPr>
              <p:cNvGrpSpPr/>
              <p:nvPr/>
            </p:nvGrpSpPr>
            <p:grpSpPr>
              <a:xfrm>
                <a:off x="2142122" y="3744967"/>
                <a:ext cx="921616" cy="1363844"/>
                <a:chOff x="2142122" y="3744967"/>
                <a:chExt cx="921616" cy="1363844"/>
              </a:xfrm>
            </p:grpSpPr>
            <p:grpSp>
              <p:nvGrpSpPr>
                <p:cNvPr id="1376" name="Groupe 1375">
                  <a:extLst>
                    <a:ext uri="{FF2B5EF4-FFF2-40B4-BE49-F238E27FC236}">
                      <a16:creationId xmlns:a16="http://schemas.microsoft.com/office/drawing/2014/main" id="{BA29374E-4D9E-B9E2-C6AE-BF2FB28E77EC}"/>
                    </a:ext>
                  </a:extLst>
                </p:cNvPr>
                <p:cNvGrpSpPr/>
                <p:nvPr/>
              </p:nvGrpSpPr>
              <p:grpSpPr>
                <a:xfrm>
                  <a:off x="2409619" y="4755024"/>
                  <a:ext cx="373902" cy="353787"/>
                  <a:chOff x="2527899" y="5496353"/>
                  <a:chExt cx="373902" cy="353787"/>
                </a:xfrm>
              </p:grpSpPr>
              <p:sp>
                <p:nvSpPr>
                  <p:cNvPr id="38" name="Ellipse 37">
                    <a:extLst>
                      <a:ext uri="{FF2B5EF4-FFF2-40B4-BE49-F238E27FC236}">
                        <a16:creationId xmlns:a16="http://schemas.microsoft.com/office/drawing/2014/main" id="{F3FC8C4C-71CE-1869-6412-31DE2E2C8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27899" y="5496353"/>
                    <a:ext cx="373902" cy="353787"/>
                  </a:xfrm>
                  <a:prstGeom prst="ellipse">
                    <a:avLst/>
                  </a:prstGeom>
                  <a:solidFill>
                    <a:srgbClr val="9670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031" name="Graphique 1030" descr="Papier">
                    <a:extLst>
                      <a:ext uri="{FF2B5EF4-FFF2-40B4-BE49-F238E27FC236}">
                        <a16:creationId xmlns:a16="http://schemas.microsoft.com/office/drawing/2014/main" id="{24B13291-7273-E85D-E8D2-61565EE9A0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2295" y="5533616"/>
                    <a:ext cx="266889" cy="26688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47" name="Connecteur droit 1046">
                  <a:extLst>
                    <a:ext uri="{FF2B5EF4-FFF2-40B4-BE49-F238E27FC236}">
                      <a16:creationId xmlns:a16="http://schemas.microsoft.com/office/drawing/2014/main" id="{0EFCE1AD-5019-7293-86CB-76D891F8D007}"/>
                    </a:ext>
                  </a:extLst>
                </p:cNvPr>
                <p:cNvCxnSpPr>
                  <a:cxnSpLocks/>
                  <a:stCxn id="168" idx="4"/>
                  <a:endCxn id="38" idx="0"/>
                </p:cNvCxnSpPr>
                <p:nvPr/>
              </p:nvCxnSpPr>
              <p:spPr>
                <a:xfrm flipH="1">
                  <a:off x="2596570" y="4617004"/>
                  <a:ext cx="6360" cy="138020"/>
                </a:xfrm>
                <a:prstGeom prst="line">
                  <a:avLst/>
                </a:prstGeom>
                <a:ln w="76200">
                  <a:solidFill>
                    <a:srgbClr val="9670A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77" name="Recherche">
                  <a:extLst>
                    <a:ext uri="{FF2B5EF4-FFF2-40B4-BE49-F238E27FC236}">
                      <a16:creationId xmlns:a16="http://schemas.microsoft.com/office/drawing/2014/main" id="{0433850F-DC56-81AB-B23D-FDFB988FAF17}"/>
                    </a:ext>
                  </a:extLst>
                </p:cNvPr>
                <p:cNvGrpSpPr/>
                <p:nvPr/>
              </p:nvGrpSpPr>
              <p:grpSpPr>
                <a:xfrm>
                  <a:off x="2142122" y="3744967"/>
                  <a:ext cx="921616" cy="1131228"/>
                  <a:chOff x="2271076" y="4530414"/>
                  <a:chExt cx="921616" cy="1131228"/>
                </a:xfrm>
              </p:grpSpPr>
              <p:sp>
                <p:nvSpPr>
                  <p:cNvPr id="168" name="Ellipse 167">
                    <a:extLst>
                      <a:ext uri="{FF2B5EF4-FFF2-40B4-BE49-F238E27FC236}">
                        <a16:creationId xmlns:a16="http://schemas.microsoft.com/office/drawing/2014/main" id="{A57C1347-D974-E9A8-3958-506387A89F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71076" y="4530414"/>
                    <a:ext cx="921616" cy="872037"/>
                  </a:xfrm>
                  <a:prstGeom prst="ellipse">
                    <a:avLst/>
                  </a:prstGeom>
                  <a:solidFill>
                    <a:srgbClr val="9670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15" name="Graphique 114" descr="Microscope">
                    <a:extLst>
                      <a:ext uri="{FF2B5EF4-FFF2-40B4-BE49-F238E27FC236}">
                        <a16:creationId xmlns:a16="http://schemas.microsoft.com/office/drawing/2014/main" id="{E557C9EC-4B00-0324-8021-F928F23D50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8613" y="4757344"/>
                    <a:ext cx="521706" cy="521706"/>
                  </a:xfrm>
                  <a:prstGeom prst="rect">
                    <a:avLst/>
                  </a:prstGeom>
                </p:spPr>
              </p:pic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114B4479-BBD9-B6D8-0381-EB2B9FF3DC2A}"/>
                      </a:ext>
                    </a:extLst>
                  </p:cNvPr>
                  <p:cNvSpPr/>
                  <p:nvPr/>
                </p:nvSpPr>
                <p:spPr>
                  <a:xfrm>
                    <a:off x="2304747" y="4654731"/>
                    <a:ext cx="860858" cy="1006911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fr-FR" sz="1200" b="0" cap="none" spc="0" dirty="0">
                        <a:ln w="0"/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rPr>
                      <a:t>Recherche</a:t>
                    </a:r>
                  </a:p>
                </p:txBody>
              </p:sp>
            </p:grpSp>
          </p:grpSp>
        </p:grpSp>
        <p:grpSp>
          <p:nvGrpSpPr>
            <p:cNvPr id="179" name="Health Data Hub">
              <a:extLst>
                <a:ext uri="{FF2B5EF4-FFF2-40B4-BE49-F238E27FC236}">
                  <a16:creationId xmlns:a16="http://schemas.microsoft.com/office/drawing/2014/main" id="{590FE568-7BB7-3589-D975-4F2044A0C460}"/>
                </a:ext>
              </a:extLst>
            </p:cNvPr>
            <p:cNvGrpSpPr/>
            <p:nvPr/>
          </p:nvGrpSpPr>
          <p:grpSpPr>
            <a:xfrm>
              <a:off x="4721250" y="377292"/>
              <a:ext cx="2278066" cy="1332663"/>
              <a:chOff x="4721250" y="377292"/>
              <a:chExt cx="2278066" cy="1332663"/>
            </a:xfrm>
          </p:grpSpPr>
          <p:grpSp>
            <p:nvGrpSpPr>
              <p:cNvPr id="1418" name="Groupe 1417">
                <a:extLst>
                  <a:ext uri="{FF2B5EF4-FFF2-40B4-BE49-F238E27FC236}">
                    <a16:creationId xmlns:a16="http://schemas.microsoft.com/office/drawing/2014/main" id="{2872B2B9-D164-8D2C-DDE1-F91502FC0615}"/>
                  </a:ext>
                </a:extLst>
              </p:cNvPr>
              <p:cNvGrpSpPr/>
              <p:nvPr/>
            </p:nvGrpSpPr>
            <p:grpSpPr>
              <a:xfrm>
                <a:off x="4721250" y="377292"/>
                <a:ext cx="2278066" cy="1332663"/>
                <a:chOff x="4850204" y="1162739"/>
                <a:chExt cx="2278066" cy="1332663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AB25939-7D74-4FD8-0FE2-EB35AF1AD44D}"/>
                    </a:ext>
                  </a:extLst>
                </p:cNvPr>
                <p:cNvSpPr/>
                <p:nvPr/>
              </p:nvSpPr>
              <p:spPr>
                <a:xfrm>
                  <a:off x="4850204" y="1162739"/>
                  <a:ext cx="2278066" cy="133266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BBD6AC01-64E4-0D92-B3D9-60A7D07CA8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88057" y="1638415"/>
                  <a:ext cx="439794" cy="416135"/>
                </a:xfrm>
                <a:prstGeom prst="ellipse">
                  <a:avLst/>
                </a:prstGeom>
                <a:solidFill>
                  <a:srgbClr val="9EBB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chemeClr val="tx1"/>
                      </a:solidFill>
                    </a:rPr>
                    <a:t>SNDS</a:t>
                  </a:r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53326418-8AA1-6B01-20EB-BBC76064FB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2032" y="1676891"/>
                  <a:ext cx="358467" cy="339183"/>
                </a:xfrm>
                <a:prstGeom prst="ellipse">
                  <a:avLst/>
                </a:prstGeom>
                <a:solidFill>
                  <a:srgbClr val="9EBB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chemeClr val="tx1"/>
                      </a:solidFill>
                    </a:rPr>
                    <a:t>BCMD</a:t>
                  </a:r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F606BD8F-CAEF-7A69-1024-51D1391073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2994" y="1676891"/>
                  <a:ext cx="358467" cy="339183"/>
                </a:xfrm>
                <a:prstGeom prst="ellipse">
                  <a:avLst/>
                </a:prstGeom>
                <a:solidFill>
                  <a:srgbClr val="9EBB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chemeClr val="tx1"/>
                      </a:solidFill>
                    </a:rPr>
                    <a:t>PMSI</a:t>
                  </a:r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466BDE5-7E86-0FB8-83D8-E69166F507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28721" y="1193445"/>
                  <a:ext cx="358467" cy="339183"/>
                </a:xfrm>
                <a:prstGeom prst="ellipse">
                  <a:avLst/>
                </a:prstGeom>
                <a:solidFill>
                  <a:srgbClr val="9EBB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chemeClr val="tx1"/>
                      </a:solidFill>
                    </a:rPr>
                    <a:t>Autre</a:t>
                  </a:r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B41A9A2E-AF49-8C3E-A853-8E42489508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28721" y="2124234"/>
                  <a:ext cx="358467" cy="339183"/>
                </a:xfrm>
                <a:prstGeom prst="ellipse">
                  <a:avLst/>
                </a:prstGeom>
                <a:solidFill>
                  <a:srgbClr val="9EBB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500" dirty="0">
                      <a:solidFill>
                        <a:schemeClr val="tx1"/>
                      </a:solidFill>
                    </a:rPr>
                    <a:t>SNIIRAM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ABE07F5C-2287-54CE-1C2E-7823FE6193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22374" y="1595353"/>
                  <a:ext cx="532112" cy="503487"/>
                </a:xfrm>
                <a:prstGeom prst="ellipse">
                  <a:avLst/>
                </a:prstGeom>
                <a:solidFill>
                  <a:srgbClr val="9EBB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chemeClr val="tx1"/>
                      </a:solidFill>
                    </a:rPr>
                    <a:t>Données cliniques</a:t>
                  </a:r>
                </a:p>
              </p:txBody>
            </p:sp>
            <p:cxnSp>
              <p:nvCxnSpPr>
                <p:cNvPr id="1163" name="Connecteur droit 1162">
                  <a:extLst>
                    <a:ext uri="{FF2B5EF4-FFF2-40B4-BE49-F238E27FC236}">
                      <a16:creationId xmlns:a16="http://schemas.microsoft.com/office/drawing/2014/main" id="{F658F0FC-B355-E448-71C4-90CAAFA215CB}"/>
                    </a:ext>
                  </a:extLst>
                </p:cNvPr>
                <p:cNvCxnSpPr>
                  <a:cxnSpLocks/>
                  <a:stCxn id="69" idx="0"/>
                  <a:endCxn id="72" idx="4"/>
                </p:cNvCxnSpPr>
                <p:nvPr/>
              </p:nvCxnSpPr>
              <p:spPr>
                <a:xfrm flipV="1">
                  <a:off x="6407954" y="1532628"/>
                  <a:ext cx="1" cy="105787"/>
                </a:xfrm>
                <a:prstGeom prst="line">
                  <a:avLst/>
                </a:prstGeom>
                <a:solidFill>
                  <a:srgbClr val="9EBBC5"/>
                </a:solidFill>
                <a:ln w="76200">
                  <a:solidFill>
                    <a:srgbClr val="9EBB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62" name="Connecteur droit 1261">
                  <a:extLst>
                    <a:ext uri="{FF2B5EF4-FFF2-40B4-BE49-F238E27FC236}">
                      <a16:creationId xmlns:a16="http://schemas.microsoft.com/office/drawing/2014/main" id="{215D7758-A65C-41F1-8561-8E672A61E045}"/>
                    </a:ext>
                  </a:extLst>
                </p:cNvPr>
                <p:cNvCxnSpPr>
                  <a:cxnSpLocks/>
                  <a:stCxn id="69" idx="2"/>
                  <a:endCxn id="70" idx="6"/>
                </p:cNvCxnSpPr>
                <p:nvPr/>
              </p:nvCxnSpPr>
              <p:spPr>
                <a:xfrm flipH="1">
                  <a:off x="6100499" y="1846483"/>
                  <a:ext cx="87558" cy="0"/>
                </a:xfrm>
                <a:prstGeom prst="line">
                  <a:avLst/>
                </a:prstGeom>
                <a:solidFill>
                  <a:srgbClr val="9EBBC5"/>
                </a:solidFill>
                <a:ln w="76200">
                  <a:solidFill>
                    <a:srgbClr val="9EBB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65" name="Connecteur droit 1264">
                  <a:extLst>
                    <a:ext uri="{FF2B5EF4-FFF2-40B4-BE49-F238E27FC236}">
                      <a16:creationId xmlns:a16="http://schemas.microsoft.com/office/drawing/2014/main" id="{C3B4D4F6-B5AB-1D2C-B090-50D05502E3D5}"/>
                    </a:ext>
                  </a:extLst>
                </p:cNvPr>
                <p:cNvCxnSpPr>
                  <a:cxnSpLocks/>
                  <a:stCxn id="71" idx="2"/>
                  <a:endCxn id="69" idx="6"/>
                </p:cNvCxnSpPr>
                <p:nvPr/>
              </p:nvCxnSpPr>
              <p:spPr>
                <a:xfrm flipH="1">
                  <a:off x="6627851" y="1846483"/>
                  <a:ext cx="85143" cy="0"/>
                </a:xfrm>
                <a:prstGeom prst="line">
                  <a:avLst/>
                </a:prstGeom>
                <a:solidFill>
                  <a:srgbClr val="9EBBC5"/>
                </a:solidFill>
                <a:ln w="76200">
                  <a:solidFill>
                    <a:srgbClr val="9EBB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68" name="Connecteur droit 1267">
                  <a:extLst>
                    <a:ext uri="{FF2B5EF4-FFF2-40B4-BE49-F238E27FC236}">
                      <a16:creationId xmlns:a16="http://schemas.microsoft.com/office/drawing/2014/main" id="{5669CA66-B36D-7EF3-A0F2-B4F64E4681DE}"/>
                    </a:ext>
                  </a:extLst>
                </p:cNvPr>
                <p:cNvCxnSpPr>
                  <a:cxnSpLocks/>
                  <a:stCxn id="69" idx="4"/>
                  <a:endCxn id="73" idx="0"/>
                </p:cNvCxnSpPr>
                <p:nvPr/>
              </p:nvCxnSpPr>
              <p:spPr>
                <a:xfrm>
                  <a:off x="6407954" y="2054550"/>
                  <a:ext cx="1" cy="69684"/>
                </a:xfrm>
                <a:prstGeom prst="line">
                  <a:avLst/>
                </a:prstGeom>
                <a:solidFill>
                  <a:srgbClr val="9EBBC5"/>
                </a:solidFill>
                <a:ln w="76200">
                  <a:solidFill>
                    <a:srgbClr val="9EBB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15" name="Rectangle : coins arrondis 1614">
                <a:extLst>
                  <a:ext uri="{FF2B5EF4-FFF2-40B4-BE49-F238E27FC236}">
                    <a16:creationId xmlns:a16="http://schemas.microsoft.com/office/drawing/2014/main" id="{05028E69-3D52-BA57-2845-39318A94C223}"/>
                  </a:ext>
                </a:extLst>
              </p:cNvPr>
              <p:cNvSpPr/>
              <p:nvPr/>
            </p:nvSpPr>
            <p:spPr>
              <a:xfrm>
                <a:off x="4721250" y="397942"/>
                <a:ext cx="1378041" cy="23411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Plateforme des données de santé (</a:t>
                </a:r>
                <a:r>
                  <a:rPr lang="fr-FR" sz="700" dirty="0" err="1">
                    <a:solidFill>
                      <a:schemeClr val="bg1">
                        <a:lumMod val="50000"/>
                      </a:schemeClr>
                    </a:solidFill>
                  </a:rPr>
                  <a:t>Health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 Data Hub)</a:t>
                </a:r>
              </a:p>
            </p:txBody>
          </p:sp>
        </p:grpSp>
        <p:grpSp>
          <p:nvGrpSpPr>
            <p:cNvPr id="9" name="!!Gouvernement">
              <a:extLst>
                <a:ext uri="{FF2B5EF4-FFF2-40B4-BE49-F238E27FC236}">
                  <a16:creationId xmlns:a16="http://schemas.microsoft.com/office/drawing/2014/main" id="{E4840667-1EB2-69A5-EA75-EEEA4860C296}"/>
                </a:ext>
              </a:extLst>
            </p:cNvPr>
            <p:cNvGrpSpPr/>
            <p:nvPr/>
          </p:nvGrpSpPr>
          <p:grpSpPr>
            <a:xfrm>
              <a:off x="1164756" y="411758"/>
              <a:ext cx="7225028" cy="5201184"/>
              <a:chOff x="1164756" y="411758"/>
              <a:chExt cx="7225028" cy="5201184"/>
            </a:xfrm>
          </p:grpSpPr>
          <p:sp>
            <p:nvSpPr>
              <p:cNvPr id="78" name="Réseaux d'entreprises">
                <a:extLst>
                  <a:ext uri="{FF2B5EF4-FFF2-40B4-BE49-F238E27FC236}">
                    <a16:creationId xmlns:a16="http://schemas.microsoft.com/office/drawing/2014/main" id="{9470640F-2783-E404-C3BE-570CE53C6BCB}"/>
                  </a:ext>
                </a:extLst>
              </p:cNvPr>
              <p:cNvSpPr/>
              <p:nvPr/>
            </p:nvSpPr>
            <p:spPr>
              <a:xfrm>
                <a:off x="2336650" y="629419"/>
                <a:ext cx="562708" cy="316523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Réseaux d'entreprises</a:t>
                </a:r>
              </a:p>
            </p:txBody>
          </p:sp>
          <p:sp>
            <p:nvSpPr>
              <p:cNvPr id="79" name="France Stratégie">
                <a:extLst>
                  <a:ext uri="{FF2B5EF4-FFF2-40B4-BE49-F238E27FC236}">
                    <a16:creationId xmlns:a16="http://schemas.microsoft.com/office/drawing/2014/main" id="{92D1CC14-F921-FA76-A983-406E4A6C7F09}"/>
                  </a:ext>
                </a:extLst>
              </p:cNvPr>
              <p:cNvSpPr/>
              <p:nvPr/>
            </p:nvSpPr>
            <p:spPr>
              <a:xfrm>
                <a:off x="1568279" y="644232"/>
                <a:ext cx="498741" cy="316523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France Stratégie</a:t>
                </a:r>
              </a:p>
            </p:txBody>
          </p:sp>
          <p:sp>
            <p:nvSpPr>
              <p:cNvPr id="80" name="Syndicats">
                <a:extLst>
                  <a:ext uri="{FF2B5EF4-FFF2-40B4-BE49-F238E27FC236}">
                    <a16:creationId xmlns:a16="http://schemas.microsoft.com/office/drawing/2014/main" id="{7D4956A3-851D-7AB5-4192-6E60396B0123}"/>
                  </a:ext>
                </a:extLst>
              </p:cNvPr>
              <p:cNvSpPr/>
              <p:nvPr/>
            </p:nvSpPr>
            <p:spPr>
              <a:xfrm>
                <a:off x="1164756" y="2036394"/>
                <a:ext cx="562708" cy="364423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Syndicats Associations Fédérations</a:t>
                </a:r>
              </a:p>
            </p:txBody>
          </p:sp>
          <p:sp>
            <p:nvSpPr>
              <p:cNvPr id="81" name="CSIS">
                <a:extLst>
                  <a:ext uri="{FF2B5EF4-FFF2-40B4-BE49-F238E27FC236}">
                    <a16:creationId xmlns:a16="http://schemas.microsoft.com/office/drawing/2014/main" id="{D04C6D76-994D-E75E-4887-CA0E0A0C2D75}"/>
                  </a:ext>
                </a:extLst>
              </p:cNvPr>
              <p:cNvSpPr/>
              <p:nvPr/>
            </p:nvSpPr>
            <p:spPr>
              <a:xfrm>
                <a:off x="1224222" y="1549290"/>
                <a:ext cx="285060" cy="210180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CSIS</a:t>
                </a:r>
              </a:p>
            </p:txBody>
          </p:sp>
          <p:sp>
            <p:nvSpPr>
              <p:cNvPr id="85" name="DGOS">
                <a:extLst>
                  <a:ext uri="{FF2B5EF4-FFF2-40B4-BE49-F238E27FC236}">
                    <a16:creationId xmlns:a16="http://schemas.microsoft.com/office/drawing/2014/main" id="{37F4B464-A8FC-A2D0-8C81-E595E780BC44}"/>
                  </a:ext>
                </a:extLst>
              </p:cNvPr>
              <p:cNvSpPr/>
              <p:nvPr/>
            </p:nvSpPr>
            <p:spPr>
              <a:xfrm>
                <a:off x="8045603" y="411758"/>
                <a:ext cx="335624" cy="210180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DGOS</a:t>
                </a:r>
              </a:p>
            </p:txBody>
          </p:sp>
          <p:sp>
            <p:nvSpPr>
              <p:cNvPr id="86" name="INC">
                <a:extLst>
                  <a:ext uri="{FF2B5EF4-FFF2-40B4-BE49-F238E27FC236}">
                    <a16:creationId xmlns:a16="http://schemas.microsoft.com/office/drawing/2014/main" id="{1500DF6A-87E9-734E-3283-F4C58C255CA6}"/>
                  </a:ext>
                </a:extLst>
              </p:cNvPr>
              <p:cNvSpPr/>
              <p:nvPr/>
            </p:nvSpPr>
            <p:spPr>
              <a:xfrm>
                <a:off x="1937786" y="2596071"/>
                <a:ext cx="547667" cy="451069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Institut National du Cancer</a:t>
                </a:r>
              </a:p>
            </p:txBody>
          </p:sp>
          <p:sp>
            <p:nvSpPr>
              <p:cNvPr id="87" name="Autorité de contrôle">
                <a:extLst>
                  <a:ext uri="{FF2B5EF4-FFF2-40B4-BE49-F238E27FC236}">
                    <a16:creationId xmlns:a16="http://schemas.microsoft.com/office/drawing/2014/main" id="{97B19BBB-1B66-E6DA-4BC6-777F4E1C5093}"/>
                  </a:ext>
                </a:extLst>
              </p:cNvPr>
              <p:cNvSpPr/>
              <p:nvPr/>
            </p:nvSpPr>
            <p:spPr>
              <a:xfrm>
                <a:off x="1279405" y="4040158"/>
                <a:ext cx="433355" cy="399442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Autorité de Contrôle</a:t>
                </a:r>
              </a:p>
            </p:txBody>
          </p:sp>
          <p:sp>
            <p:nvSpPr>
              <p:cNvPr id="91" name="Comité d'éthique">
                <a:extLst>
                  <a:ext uri="{FF2B5EF4-FFF2-40B4-BE49-F238E27FC236}">
                    <a16:creationId xmlns:a16="http://schemas.microsoft.com/office/drawing/2014/main" id="{F11F5FC7-0724-E434-D01A-3A60A7E7A86A}"/>
                  </a:ext>
                </a:extLst>
              </p:cNvPr>
              <p:cNvSpPr/>
              <p:nvPr/>
            </p:nvSpPr>
            <p:spPr>
              <a:xfrm>
                <a:off x="1292763" y="4748169"/>
                <a:ext cx="585938" cy="316523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Comité d'éthique</a:t>
                </a:r>
              </a:p>
            </p:txBody>
          </p:sp>
          <p:sp>
            <p:nvSpPr>
              <p:cNvPr id="95" name="ANSM">
                <a:extLst>
                  <a:ext uri="{FF2B5EF4-FFF2-40B4-BE49-F238E27FC236}">
                    <a16:creationId xmlns:a16="http://schemas.microsoft.com/office/drawing/2014/main" id="{F037B823-F0F1-C219-642D-24B586133B9D}"/>
                  </a:ext>
                </a:extLst>
              </p:cNvPr>
              <p:cNvSpPr/>
              <p:nvPr/>
            </p:nvSpPr>
            <p:spPr>
              <a:xfrm>
                <a:off x="2961703" y="4848921"/>
                <a:ext cx="411602" cy="262494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ANSM</a:t>
                </a:r>
              </a:p>
            </p:txBody>
          </p:sp>
          <p:grpSp>
            <p:nvGrpSpPr>
              <p:cNvPr id="4" name="CNIL">
                <a:extLst>
                  <a:ext uri="{FF2B5EF4-FFF2-40B4-BE49-F238E27FC236}">
                    <a16:creationId xmlns:a16="http://schemas.microsoft.com/office/drawing/2014/main" id="{3C1CBAE0-D86A-0EA5-4689-DB92F6DA103B}"/>
                  </a:ext>
                </a:extLst>
              </p:cNvPr>
              <p:cNvGrpSpPr/>
              <p:nvPr/>
            </p:nvGrpSpPr>
            <p:grpSpPr>
              <a:xfrm>
                <a:off x="3274600" y="411758"/>
                <a:ext cx="4704959" cy="5201184"/>
                <a:chOff x="3274600" y="411758"/>
                <a:chExt cx="4704959" cy="5201184"/>
              </a:xfrm>
            </p:grpSpPr>
            <p:sp>
              <p:nvSpPr>
                <p:cNvPr id="83" name="CNIL2">
                  <a:extLst>
                    <a:ext uri="{FF2B5EF4-FFF2-40B4-BE49-F238E27FC236}">
                      <a16:creationId xmlns:a16="http://schemas.microsoft.com/office/drawing/2014/main" id="{59F7B4AA-734E-8075-9A11-6E90AF69E286}"/>
                    </a:ext>
                  </a:extLst>
                </p:cNvPr>
                <p:cNvSpPr/>
                <p:nvPr/>
              </p:nvSpPr>
              <p:spPr>
                <a:xfrm>
                  <a:off x="3274600" y="1719948"/>
                  <a:ext cx="285060" cy="210180"/>
                </a:xfrm>
                <a:prstGeom prst="roundRect">
                  <a:avLst/>
                </a:prstGeom>
                <a:solidFill>
                  <a:srgbClr val="0E3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/>
                    <a:t>CNIL</a:t>
                  </a:r>
                </a:p>
              </p:txBody>
            </p:sp>
            <p:sp>
              <p:nvSpPr>
                <p:cNvPr id="84" name="CNIL3">
                  <a:extLst>
                    <a:ext uri="{FF2B5EF4-FFF2-40B4-BE49-F238E27FC236}">
                      <a16:creationId xmlns:a16="http://schemas.microsoft.com/office/drawing/2014/main" id="{C3A04078-BFE3-E223-4FA9-25EC6CA050F8}"/>
                    </a:ext>
                  </a:extLst>
                </p:cNvPr>
                <p:cNvSpPr/>
                <p:nvPr/>
              </p:nvSpPr>
              <p:spPr>
                <a:xfrm>
                  <a:off x="7597018" y="411758"/>
                  <a:ext cx="382541" cy="210180"/>
                </a:xfrm>
                <a:prstGeom prst="roundRect">
                  <a:avLst/>
                </a:prstGeom>
                <a:solidFill>
                  <a:srgbClr val="0E3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/>
                    <a:t>CNIL</a:t>
                  </a:r>
                </a:p>
              </p:txBody>
            </p:sp>
            <p:sp>
              <p:nvSpPr>
                <p:cNvPr id="138" name="CNIL1">
                  <a:extLst>
                    <a:ext uri="{FF2B5EF4-FFF2-40B4-BE49-F238E27FC236}">
                      <a16:creationId xmlns:a16="http://schemas.microsoft.com/office/drawing/2014/main" id="{563CB3BD-2B37-56EE-F1E3-48591BAD9A1D}"/>
                    </a:ext>
                  </a:extLst>
                </p:cNvPr>
                <p:cNvSpPr/>
                <p:nvPr/>
              </p:nvSpPr>
              <p:spPr>
                <a:xfrm>
                  <a:off x="3653482" y="5402762"/>
                  <a:ext cx="285060" cy="210180"/>
                </a:xfrm>
                <a:prstGeom prst="roundRect">
                  <a:avLst/>
                </a:prstGeom>
                <a:solidFill>
                  <a:srgbClr val="0E3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/>
                    <a:t>CNIL</a:t>
                  </a:r>
                </a:p>
              </p:txBody>
            </p:sp>
          </p:grpSp>
          <p:grpSp>
            <p:nvGrpSpPr>
              <p:cNvPr id="1379" name="Gouvernement">
                <a:extLst>
                  <a:ext uri="{FF2B5EF4-FFF2-40B4-BE49-F238E27FC236}">
                    <a16:creationId xmlns:a16="http://schemas.microsoft.com/office/drawing/2014/main" id="{F82B8BC1-99AE-F503-5BBD-EDE1A45A3ECE}"/>
                  </a:ext>
                </a:extLst>
              </p:cNvPr>
              <p:cNvGrpSpPr/>
              <p:nvPr/>
            </p:nvGrpSpPr>
            <p:grpSpPr>
              <a:xfrm>
                <a:off x="2099896" y="1367727"/>
                <a:ext cx="972000" cy="1110184"/>
                <a:chOff x="2228850" y="2153174"/>
                <a:chExt cx="972000" cy="1110184"/>
              </a:xfrm>
            </p:grpSpPr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9F327997-C7B0-7FDF-B4CB-9FEA67ED1B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28850" y="2153174"/>
                  <a:ext cx="972000" cy="968400"/>
                </a:xfrm>
                <a:prstGeom prst="ellipse">
                  <a:avLst/>
                </a:prstGeom>
                <a:solidFill>
                  <a:srgbClr val="0E3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2000" dirty="0"/>
                </a:p>
                <a:p>
                  <a:pPr algn="ctr"/>
                  <a:r>
                    <a:rPr lang="fr-FR" sz="3600" dirty="0"/>
                    <a:t>🇫🇷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E4A640C-5256-1646-FB60-F45015A223A7}"/>
                    </a:ext>
                  </a:extLst>
                </p:cNvPr>
                <p:cNvSpPr/>
                <p:nvPr/>
              </p:nvSpPr>
              <p:spPr>
                <a:xfrm>
                  <a:off x="2306546" y="2293403"/>
                  <a:ext cx="837957" cy="96995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864446"/>
                    </a:avLst>
                  </a:prstTxWarp>
                  <a:spAutoFit/>
                </a:bodyPr>
                <a:lstStyle/>
                <a:p>
                  <a:pPr algn="ctr"/>
                  <a:r>
                    <a:rPr lang="fr-FR" sz="1200" b="0" cap="none" spc="0" dirty="0">
                      <a:ln w="0"/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Gouvernement</a:t>
                  </a:r>
                </a:p>
              </p:txBody>
            </p:sp>
          </p:grpSp>
          <p:sp>
            <p:nvSpPr>
              <p:cNvPr id="1629" name="Rectangle : coins arrondis 1628">
                <a:extLst>
                  <a:ext uri="{FF2B5EF4-FFF2-40B4-BE49-F238E27FC236}">
                    <a16:creationId xmlns:a16="http://schemas.microsoft.com/office/drawing/2014/main" id="{747125B9-1BF8-F0E8-F624-7FD03F4EBE49}"/>
                  </a:ext>
                </a:extLst>
              </p:cNvPr>
              <p:cNvSpPr/>
              <p:nvPr/>
            </p:nvSpPr>
            <p:spPr>
              <a:xfrm>
                <a:off x="8060951" y="2343212"/>
                <a:ext cx="328833" cy="239238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HAS</a:t>
                </a:r>
              </a:p>
            </p:txBody>
          </p:sp>
        </p:grpSp>
        <p:grpSp>
          <p:nvGrpSpPr>
            <p:cNvPr id="1040" name="!!Industrie IOT">
              <a:extLst>
                <a:ext uri="{FF2B5EF4-FFF2-40B4-BE49-F238E27FC236}">
                  <a16:creationId xmlns:a16="http://schemas.microsoft.com/office/drawing/2014/main" id="{D61EE4F3-BE42-1A3D-CCEA-21622CD6DCF4}"/>
                </a:ext>
              </a:extLst>
            </p:cNvPr>
            <p:cNvGrpSpPr/>
            <p:nvPr/>
          </p:nvGrpSpPr>
          <p:grpSpPr>
            <a:xfrm>
              <a:off x="3845203" y="1638839"/>
              <a:ext cx="1518175" cy="1612370"/>
              <a:chOff x="3845203" y="1638839"/>
              <a:chExt cx="1518175" cy="1612370"/>
            </a:xfrm>
          </p:grpSpPr>
          <p:grpSp>
            <p:nvGrpSpPr>
              <p:cNvPr id="183" name="Groupe 182">
                <a:extLst>
                  <a:ext uri="{FF2B5EF4-FFF2-40B4-BE49-F238E27FC236}">
                    <a16:creationId xmlns:a16="http://schemas.microsoft.com/office/drawing/2014/main" id="{18B38AAF-A328-3803-E9EB-3CD79660636A}"/>
                  </a:ext>
                </a:extLst>
              </p:cNvPr>
              <p:cNvGrpSpPr/>
              <p:nvPr/>
            </p:nvGrpSpPr>
            <p:grpSpPr>
              <a:xfrm>
                <a:off x="4541039" y="2186182"/>
                <a:ext cx="822339" cy="567167"/>
                <a:chOff x="4541039" y="2186182"/>
                <a:chExt cx="822339" cy="567167"/>
              </a:xfrm>
            </p:grpSpPr>
            <p:grpSp>
              <p:nvGrpSpPr>
                <p:cNvPr id="1489" name="Groupe 1488">
                  <a:extLst>
                    <a:ext uri="{FF2B5EF4-FFF2-40B4-BE49-F238E27FC236}">
                      <a16:creationId xmlns:a16="http://schemas.microsoft.com/office/drawing/2014/main" id="{AFB1EC2E-2256-A175-A01E-B53E0A0A36E0}"/>
                    </a:ext>
                  </a:extLst>
                </p:cNvPr>
                <p:cNvGrpSpPr/>
                <p:nvPr/>
              </p:nvGrpSpPr>
              <p:grpSpPr>
                <a:xfrm>
                  <a:off x="4924178" y="2186182"/>
                  <a:ext cx="439200" cy="435875"/>
                  <a:chOff x="5058732" y="3044388"/>
                  <a:chExt cx="439200" cy="435875"/>
                </a:xfrm>
              </p:grpSpPr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AC808C5D-42A6-71F6-5B13-0C32A87ED4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8732" y="3044388"/>
                    <a:ext cx="439200" cy="435875"/>
                  </a:xfrm>
                  <a:prstGeom prst="ellipse">
                    <a:avLst/>
                  </a:prstGeom>
                  <a:solidFill>
                    <a:srgbClr val="CDD1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351" name="Graphique 1350" descr="Smartphone">
                    <a:extLst>
                      <a:ext uri="{FF2B5EF4-FFF2-40B4-BE49-F238E27FC236}">
                        <a16:creationId xmlns:a16="http://schemas.microsoft.com/office/drawing/2014/main" id="{BABC0BDA-13F4-1F57-8BCB-586E5B81F2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3511" y="3117811"/>
                    <a:ext cx="289028" cy="2890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52" name="Rectangle : coins arrondis 1351">
                  <a:extLst>
                    <a:ext uri="{FF2B5EF4-FFF2-40B4-BE49-F238E27FC236}">
                      <a16:creationId xmlns:a16="http://schemas.microsoft.com/office/drawing/2014/main" id="{B8AC7AA9-02E6-7B4A-53DB-D5949F859BC1}"/>
                    </a:ext>
                  </a:extLst>
                </p:cNvPr>
                <p:cNvSpPr/>
                <p:nvPr/>
              </p:nvSpPr>
              <p:spPr>
                <a:xfrm>
                  <a:off x="4541039" y="2419863"/>
                  <a:ext cx="544477" cy="3334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rgbClr val="CDD167"/>
                      </a:solidFill>
                    </a:rPr>
                    <a:t>Objets connectés</a:t>
                  </a:r>
                </a:p>
              </p:txBody>
            </p:sp>
          </p:grpSp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8DACDB24-BF7B-5B3D-C0E4-CDFED75F620E}"/>
                  </a:ext>
                </a:extLst>
              </p:cNvPr>
              <p:cNvGrpSpPr/>
              <p:nvPr/>
            </p:nvGrpSpPr>
            <p:grpSpPr>
              <a:xfrm>
                <a:off x="4255840" y="2755928"/>
                <a:ext cx="1104196" cy="495281"/>
                <a:chOff x="4255840" y="2755928"/>
                <a:chExt cx="1104196" cy="495281"/>
              </a:xfrm>
            </p:grpSpPr>
            <p:sp>
              <p:nvSpPr>
                <p:cNvPr id="1353" name="Rectangle : coins arrondis 1352">
                  <a:extLst>
                    <a:ext uri="{FF2B5EF4-FFF2-40B4-BE49-F238E27FC236}">
                      <a16:creationId xmlns:a16="http://schemas.microsoft.com/office/drawing/2014/main" id="{F8D351B5-46C7-58D5-6B87-CCA8D729D5BA}"/>
                    </a:ext>
                  </a:extLst>
                </p:cNvPr>
                <p:cNvSpPr/>
                <p:nvPr/>
              </p:nvSpPr>
              <p:spPr>
                <a:xfrm>
                  <a:off x="4255840" y="2917723"/>
                  <a:ext cx="616098" cy="3334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rgbClr val="CDD167"/>
                      </a:solidFill>
                    </a:rPr>
                    <a:t>Instruments d'automesure non connectés</a:t>
                  </a:r>
                </a:p>
              </p:txBody>
            </p:sp>
            <p:grpSp>
              <p:nvGrpSpPr>
                <p:cNvPr id="1490" name="Groupe 1489">
                  <a:extLst>
                    <a:ext uri="{FF2B5EF4-FFF2-40B4-BE49-F238E27FC236}">
                      <a16:creationId xmlns:a16="http://schemas.microsoft.com/office/drawing/2014/main" id="{D51EDCC3-486F-5AA9-3AA6-2E518522246E}"/>
                    </a:ext>
                  </a:extLst>
                </p:cNvPr>
                <p:cNvGrpSpPr/>
                <p:nvPr/>
              </p:nvGrpSpPr>
              <p:grpSpPr>
                <a:xfrm>
                  <a:off x="4920836" y="2755928"/>
                  <a:ext cx="439200" cy="439200"/>
                  <a:chOff x="5020164" y="3536163"/>
                  <a:chExt cx="439200" cy="439200"/>
                </a:xfrm>
              </p:grpSpPr>
              <p:sp>
                <p:nvSpPr>
                  <p:cNvPr id="30" name="Ellipse 29">
                    <a:extLst>
                      <a:ext uri="{FF2B5EF4-FFF2-40B4-BE49-F238E27FC236}">
                        <a16:creationId xmlns:a16="http://schemas.microsoft.com/office/drawing/2014/main" id="{4FCE36B8-19D5-D5E7-BA6D-43FC569A90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20164" y="3536163"/>
                    <a:ext cx="439200" cy="439200"/>
                  </a:xfrm>
                  <a:prstGeom prst="ellipse">
                    <a:avLst/>
                  </a:prstGeom>
                  <a:solidFill>
                    <a:srgbClr val="CDD1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355" name="Graphique 1354" descr="Cœur avec pulsation">
                    <a:extLst>
                      <a:ext uri="{FF2B5EF4-FFF2-40B4-BE49-F238E27FC236}">
                        <a16:creationId xmlns:a16="http://schemas.microsoft.com/office/drawing/2014/main" id="{F0DED752-2773-1D77-A052-EAC0DA31DF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55622" y="3596165"/>
                    <a:ext cx="373640" cy="37364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029" name="Connecteur droit 1028">
                <a:extLst>
                  <a:ext uri="{FF2B5EF4-FFF2-40B4-BE49-F238E27FC236}">
                    <a16:creationId xmlns:a16="http://schemas.microsoft.com/office/drawing/2014/main" id="{6CC157CA-ACB1-7B63-E360-0D1385EAF8E4}"/>
                  </a:ext>
                </a:extLst>
              </p:cNvPr>
              <p:cNvCxnSpPr>
                <a:endCxn id="29" idx="2"/>
              </p:cNvCxnSpPr>
              <p:nvPr/>
            </p:nvCxnSpPr>
            <p:spPr>
              <a:xfrm>
                <a:off x="4554070" y="2397574"/>
                <a:ext cx="370108" cy="6546"/>
              </a:xfrm>
              <a:prstGeom prst="line">
                <a:avLst/>
              </a:prstGeom>
              <a:ln w="57150">
                <a:solidFill>
                  <a:srgbClr val="CDD1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Connecteur droit 1032">
                <a:extLst>
                  <a:ext uri="{FF2B5EF4-FFF2-40B4-BE49-F238E27FC236}">
                    <a16:creationId xmlns:a16="http://schemas.microsoft.com/office/drawing/2014/main" id="{DAF0BCFE-624D-7BBE-9812-6C66F729C0D5}"/>
                  </a:ext>
                </a:extLst>
              </p:cNvPr>
              <p:cNvCxnSpPr>
                <a:cxnSpLocks/>
                <a:stCxn id="25" idx="5"/>
                <a:endCxn id="30" idx="2"/>
              </p:cNvCxnSpPr>
              <p:nvPr/>
            </p:nvCxnSpPr>
            <p:spPr>
              <a:xfrm>
                <a:off x="4453055" y="2628511"/>
                <a:ext cx="467781" cy="347017"/>
              </a:xfrm>
              <a:prstGeom prst="line">
                <a:avLst/>
              </a:prstGeom>
              <a:ln w="57150">
                <a:solidFill>
                  <a:srgbClr val="CDD1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9" name="Groupe 1038">
                <a:extLst>
                  <a:ext uri="{FF2B5EF4-FFF2-40B4-BE49-F238E27FC236}">
                    <a16:creationId xmlns:a16="http://schemas.microsoft.com/office/drawing/2014/main" id="{8CA81204-F5D9-DFA8-9CA5-2F9982AEAB22}"/>
                  </a:ext>
                </a:extLst>
              </p:cNvPr>
              <p:cNvGrpSpPr/>
              <p:nvPr/>
            </p:nvGrpSpPr>
            <p:grpSpPr>
              <a:xfrm>
                <a:off x="3845203" y="1638839"/>
                <a:ext cx="712143" cy="1265508"/>
                <a:chOff x="3845203" y="1638839"/>
                <a:chExt cx="712143" cy="1265508"/>
              </a:xfrm>
            </p:grpSpPr>
            <p:grpSp>
              <p:nvGrpSpPr>
                <p:cNvPr id="15" name="groupe">
                  <a:extLst>
                    <a:ext uri="{FF2B5EF4-FFF2-40B4-BE49-F238E27FC236}">
                      <a16:creationId xmlns:a16="http://schemas.microsoft.com/office/drawing/2014/main" id="{4D0124B9-52FD-954E-E886-760AA9CB9DD0}"/>
                    </a:ext>
                  </a:extLst>
                </p:cNvPr>
                <p:cNvGrpSpPr/>
                <p:nvPr/>
              </p:nvGrpSpPr>
              <p:grpSpPr>
                <a:xfrm>
                  <a:off x="3845203" y="1638839"/>
                  <a:ext cx="712143" cy="1265508"/>
                  <a:chOff x="3845203" y="1638839"/>
                  <a:chExt cx="712143" cy="1265508"/>
                </a:xfrm>
              </p:grpSpPr>
              <p:cxnSp>
                <p:nvCxnSpPr>
                  <p:cNvPr id="1057" name="Connecteur droit 1056">
                    <a:extLst>
                      <a:ext uri="{FF2B5EF4-FFF2-40B4-BE49-F238E27FC236}">
                        <a16:creationId xmlns:a16="http://schemas.microsoft.com/office/drawing/2014/main" id="{318A2BC4-0D2E-D03F-FF79-3F2348BDADDF}"/>
                      </a:ext>
                    </a:extLst>
                  </p:cNvPr>
                  <p:cNvCxnSpPr>
                    <a:cxnSpLocks/>
                    <a:stCxn id="185" idx="0"/>
                  </p:cNvCxnSpPr>
                  <p:nvPr/>
                </p:nvCxnSpPr>
                <p:spPr>
                  <a:xfrm flipV="1">
                    <a:off x="4206984" y="1808694"/>
                    <a:ext cx="170198" cy="330080"/>
                  </a:xfrm>
                  <a:prstGeom prst="line">
                    <a:avLst/>
                  </a:prstGeom>
                  <a:ln w="76200">
                    <a:solidFill>
                      <a:srgbClr val="CDD16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Ellipse 36">
                    <a:extLst>
                      <a:ext uri="{FF2B5EF4-FFF2-40B4-BE49-F238E27FC236}">
                        <a16:creationId xmlns:a16="http://schemas.microsoft.com/office/drawing/2014/main" id="{9CE492DC-16E4-B2CD-009D-BE499682C1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80168" y="1638839"/>
                    <a:ext cx="373902" cy="353787"/>
                  </a:xfrm>
                  <a:prstGeom prst="ellipse">
                    <a:avLst/>
                  </a:prstGeom>
                  <a:solidFill>
                    <a:srgbClr val="CDD167"/>
                  </a:solidFill>
                  <a:ln>
                    <a:solidFill>
                      <a:srgbClr val="CDD16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grpSp>
                <p:nvGrpSpPr>
                  <p:cNvPr id="1538" name="Groupe 1537">
                    <a:extLst>
                      <a:ext uri="{FF2B5EF4-FFF2-40B4-BE49-F238E27FC236}">
                        <a16:creationId xmlns:a16="http://schemas.microsoft.com/office/drawing/2014/main" id="{233400DB-E194-8B30-CB71-C9AE785EF16C}"/>
                      </a:ext>
                    </a:extLst>
                  </p:cNvPr>
                  <p:cNvGrpSpPr/>
                  <p:nvPr/>
                </p:nvGrpSpPr>
                <p:grpSpPr>
                  <a:xfrm>
                    <a:off x="3845203" y="2053362"/>
                    <a:ext cx="712143" cy="850985"/>
                    <a:chOff x="3974157" y="2838809"/>
                    <a:chExt cx="712143" cy="850985"/>
                  </a:xfrm>
                </p:grpSpPr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F8B9C0EA-A751-6726-E4A7-486C732FF4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74157" y="2838809"/>
                      <a:ext cx="712143" cy="673829"/>
                    </a:xfrm>
                    <a:prstGeom prst="ellipse">
                      <a:avLst/>
                    </a:prstGeom>
                    <a:solidFill>
                      <a:srgbClr val="CDD16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endParaRPr lang="fr-FR" sz="600" dirty="0"/>
                    </a:p>
                  </p:txBody>
                </p:sp>
                <p:pic>
                  <p:nvPicPr>
                    <p:cNvPr id="182" name="Graphique 181" descr="Réseau">
                      <a:extLst>
                        <a:ext uri="{FF2B5EF4-FFF2-40B4-BE49-F238E27FC236}">
                          <a16:creationId xmlns:a16="http://schemas.microsoft.com/office/drawing/2014/main" id="{9C255428-3828-3824-2FA0-633B145FD1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2">
                      <a:extLst>
                        <a:ext uri="{96DAC541-7B7A-43D3-8B79-37D633B846F1}">
                          <asvg:svgBlip xmlns:asvg="http://schemas.microsoft.com/office/drawing/2016/SVG/main" r:embed="rId3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70045" y="3102710"/>
                      <a:ext cx="194441" cy="19444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4" name="Graphique 183" descr="Usine">
                      <a:extLst>
                        <a:ext uri="{FF2B5EF4-FFF2-40B4-BE49-F238E27FC236}">
                          <a16:creationId xmlns:a16="http://schemas.microsoft.com/office/drawing/2014/main" id="{61BA917C-E7CC-28F8-54FD-EEEE06A4AA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4">
                      <a:extLst>
                        <a:ext uri="{96DAC541-7B7A-43D3-8B79-37D633B846F1}">
                          <asvg:svgBlip xmlns:asvg="http://schemas.microsoft.com/office/drawing/2016/SVG/main" r:embed="rId3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55315" y="3216517"/>
                      <a:ext cx="230338" cy="23033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6DD1E7DA-3857-0B13-C380-BB745D8BE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9938" y="2924221"/>
                      <a:ext cx="611999" cy="765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prstTxWarp prst="textArchUp">
                        <a:avLst>
                          <a:gd name="adj" fmla="val 10864446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fr-FR" sz="1100" b="0" cap="none" spc="0" dirty="0">
                          <a:ln w="0"/>
                          <a:solidFill>
                            <a:srgbClr val="002060"/>
                          </a:solidFill>
                        </a:rPr>
                        <a:t>Industrie IOT</a:t>
                      </a:r>
                    </a:p>
                  </p:txBody>
                </p:sp>
              </p:grpSp>
            </p:grpSp>
            <p:pic>
              <p:nvPicPr>
                <p:cNvPr id="1037" name="Graphique 1036" descr="Base de données">
                  <a:extLst>
                    <a:ext uri="{FF2B5EF4-FFF2-40B4-BE49-F238E27FC236}">
                      <a16:creationId xmlns:a16="http://schemas.microsoft.com/office/drawing/2014/main" id="{E07C7809-05D1-2DE2-1C86-92CCC24E02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2121" y="1691514"/>
                  <a:ext cx="242058" cy="2420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!!Hopitaux">
              <a:extLst>
                <a:ext uri="{FF2B5EF4-FFF2-40B4-BE49-F238E27FC236}">
                  <a16:creationId xmlns:a16="http://schemas.microsoft.com/office/drawing/2014/main" id="{67161FF4-C784-C869-4083-E1E746F1F63A}"/>
                </a:ext>
              </a:extLst>
            </p:cNvPr>
            <p:cNvGrpSpPr/>
            <p:nvPr/>
          </p:nvGrpSpPr>
          <p:grpSpPr>
            <a:xfrm>
              <a:off x="8427476" y="361521"/>
              <a:ext cx="1788206" cy="2173352"/>
              <a:chOff x="8427476" y="361521"/>
              <a:chExt cx="1788206" cy="2173352"/>
            </a:xfrm>
          </p:grpSpPr>
          <p:sp>
            <p:nvSpPr>
              <p:cNvPr id="1027" name="Rectangle : coins arrondis 1026">
                <a:extLst>
                  <a:ext uri="{FF2B5EF4-FFF2-40B4-BE49-F238E27FC236}">
                    <a16:creationId xmlns:a16="http://schemas.microsoft.com/office/drawing/2014/main" id="{FE96FA86-3891-3420-4593-8DC204EB3A5E}"/>
                  </a:ext>
                </a:extLst>
              </p:cNvPr>
              <p:cNvSpPr/>
              <p:nvPr/>
            </p:nvSpPr>
            <p:spPr>
              <a:xfrm>
                <a:off x="8427476" y="361521"/>
                <a:ext cx="840391" cy="390752"/>
              </a:xfrm>
              <a:prstGeom prst="roundRect">
                <a:avLst/>
              </a:prstGeom>
              <a:solidFill>
                <a:srgbClr val="67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Direction de l'Information Médicale</a:t>
                </a:r>
              </a:p>
            </p:txBody>
          </p:sp>
          <p:grpSp>
            <p:nvGrpSpPr>
              <p:cNvPr id="24" name="Hopitaux etendu">
                <a:extLst>
                  <a:ext uri="{FF2B5EF4-FFF2-40B4-BE49-F238E27FC236}">
                    <a16:creationId xmlns:a16="http://schemas.microsoft.com/office/drawing/2014/main" id="{A6EFF5AD-3A0A-CD39-2FEE-4CF946E8DB2E}"/>
                  </a:ext>
                </a:extLst>
              </p:cNvPr>
              <p:cNvGrpSpPr/>
              <p:nvPr/>
            </p:nvGrpSpPr>
            <p:grpSpPr>
              <a:xfrm>
                <a:off x="8468416" y="1019585"/>
                <a:ext cx="1747266" cy="1515288"/>
                <a:chOff x="8468416" y="1019585"/>
                <a:chExt cx="1747266" cy="1515288"/>
              </a:xfrm>
            </p:grpSpPr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ED798757-CA52-6ACD-83ED-EC6053397343}"/>
                    </a:ext>
                  </a:extLst>
                </p:cNvPr>
                <p:cNvGrpSpPr/>
                <p:nvPr/>
              </p:nvGrpSpPr>
              <p:grpSpPr>
                <a:xfrm>
                  <a:off x="9661443" y="1019585"/>
                  <a:ext cx="554239" cy="529705"/>
                  <a:chOff x="9661443" y="1019585"/>
                  <a:chExt cx="554239" cy="529705"/>
                </a:xfrm>
              </p:grpSpPr>
              <p:cxnSp>
                <p:nvCxnSpPr>
                  <p:cNvPr id="1147" name="Connecteur droit 1146">
                    <a:extLst>
                      <a:ext uri="{FF2B5EF4-FFF2-40B4-BE49-F238E27FC236}">
                        <a16:creationId xmlns:a16="http://schemas.microsoft.com/office/drawing/2014/main" id="{616F8FDC-ED94-538B-8F71-F7E797E9A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661443" y="1367727"/>
                    <a:ext cx="195789" cy="181563"/>
                  </a:xfrm>
                  <a:prstGeom prst="line">
                    <a:avLst/>
                  </a:prstGeom>
                  <a:solidFill>
                    <a:srgbClr val="67D0FF"/>
                  </a:solidFill>
                  <a:ln w="76200">
                    <a:solidFill>
                      <a:srgbClr val="67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7D0E76B8-C094-4857-02A0-3C017F3780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3165" y="1019585"/>
                    <a:ext cx="522517" cy="494407"/>
                  </a:xfrm>
                  <a:prstGeom prst="ellipse">
                    <a:avLst/>
                  </a:prstGeom>
                  <a:solidFill>
                    <a:srgbClr val="67D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fr-FR" sz="600" dirty="0">
                        <a:solidFill>
                          <a:schemeClr val="tx1"/>
                        </a:solidFill>
                      </a:rPr>
                      <a:t>Urgentistes</a:t>
                    </a:r>
                  </a:p>
                </p:txBody>
              </p:sp>
            </p:grpSp>
            <p:grpSp>
              <p:nvGrpSpPr>
                <p:cNvPr id="1380" name="Groupe 1379">
                  <a:extLst>
                    <a:ext uri="{FF2B5EF4-FFF2-40B4-BE49-F238E27FC236}">
                      <a16:creationId xmlns:a16="http://schemas.microsoft.com/office/drawing/2014/main" id="{A47CC339-6B42-2E3F-9A23-812AE33C26BF}"/>
                    </a:ext>
                  </a:extLst>
                </p:cNvPr>
                <p:cNvGrpSpPr/>
                <p:nvPr/>
              </p:nvGrpSpPr>
              <p:grpSpPr>
                <a:xfrm>
                  <a:off x="8802213" y="1311741"/>
                  <a:ext cx="972000" cy="1109771"/>
                  <a:chOff x="8931167" y="2097188"/>
                  <a:chExt cx="972000" cy="1109771"/>
                </a:xfrm>
              </p:grpSpPr>
              <p:sp>
                <p:nvSpPr>
                  <p:cNvPr id="5" name="Ellipse 4">
                    <a:extLst>
                      <a:ext uri="{FF2B5EF4-FFF2-40B4-BE49-F238E27FC236}">
                        <a16:creationId xmlns:a16="http://schemas.microsoft.com/office/drawing/2014/main" id="{4D624D6B-4590-76BC-0D12-780F582938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31167" y="2097188"/>
                    <a:ext cx="972000" cy="972000"/>
                  </a:xfrm>
                  <a:prstGeom prst="ellipse">
                    <a:avLst/>
                  </a:prstGeom>
                  <a:solidFill>
                    <a:srgbClr val="67D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C23FFC21-D2CD-5A3C-F283-69068261AF65}"/>
                      </a:ext>
                    </a:extLst>
                  </p:cNvPr>
                  <p:cNvSpPr/>
                  <p:nvPr/>
                </p:nvSpPr>
                <p:spPr>
                  <a:xfrm>
                    <a:off x="9021548" y="2237004"/>
                    <a:ext cx="837957" cy="96995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864446"/>
                      </a:avLst>
                    </a:prstTxWarp>
                    <a:spAutoFit/>
                  </a:bodyPr>
                  <a:lstStyle/>
                  <a:p>
                    <a:pPr algn="ctr"/>
                    <a:r>
                      <a:rPr lang="fr-FR" sz="1200" dirty="0">
                        <a:ln w="0"/>
                        <a:solidFill>
                          <a:srgbClr val="002060"/>
                        </a:solidFill>
                      </a:rPr>
                      <a:t>Hôpitaux</a:t>
                    </a:r>
                    <a:endParaRPr lang="fr-FR" sz="1200" b="0" cap="none" spc="0" dirty="0">
                      <a:ln w="0"/>
                      <a:solidFill>
                        <a:srgbClr val="002060"/>
                      </a:solidFill>
                    </a:endParaRPr>
                  </a:p>
                </p:txBody>
              </p:sp>
              <p:pic>
                <p:nvPicPr>
                  <p:cNvPr id="154" name="Graphique 153" descr="Hôpital">
                    <a:extLst>
                      <a:ext uri="{FF2B5EF4-FFF2-40B4-BE49-F238E27FC236}">
                        <a16:creationId xmlns:a16="http://schemas.microsoft.com/office/drawing/2014/main" id="{AF4C4C6D-9860-2F51-ADD1-1DA67C026B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8">
                    <a:extLst>
                      <a:ext uri="{96DAC541-7B7A-43D3-8B79-37D633B846F1}">
                        <asvg:svgBlip xmlns:asvg="http://schemas.microsoft.com/office/drawing/2016/SVG/main" r:embed="rId3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14149" y="2323542"/>
                    <a:ext cx="641809" cy="641809"/>
                  </a:xfrm>
                  <a:prstGeom prst="rect">
                    <a:avLst/>
                  </a:prstGeom>
                </p:spPr>
              </p:pic>
              <p:sp>
                <p:nvSpPr>
                  <p:cNvPr id="171" name="Rectangle : coins arrondis 170">
                    <a:extLst>
                      <a:ext uri="{FF2B5EF4-FFF2-40B4-BE49-F238E27FC236}">
                        <a16:creationId xmlns:a16="http://schemas.microsoft.com/office/drawing/2014/main" id="{5493E375-02C1-88BF-BB30-60F7F919025E}"/>
                      </a:ext>
                    </a:extLst>
                  </p:cNvPr>
                  <p:cNvSpPr/>
                  <p:nvPr/>
                </p:nvSpPr>
                <p:spPr>
                  <a:xfrm>
                    <a:off x="9355708" y="2560974"/>
                    <a:ext cx="151924" cy="1519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fr-FR" sz="1050" b="1" dirty="0"/>
                      <a:t>H</a:t>
                    </a:r>
                  </a:p>
                </p:txBody>
              </p:sp>
            </p:grpSp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491AD3E6-853B-7421-0DB4-89D8FCF22816}"/>
                    </a:ext>
                  </a:extLst>
                </p:cNvPr>
                <p:cNvGrpSpPr/>
                <p:nvPr/>
              </p:nvGrpSpPr>
              <p:grpSpPr>
                <a:xfrm>
                  <a:off x="9568770" y="2117185"/>
                  <a:ext cx="458337" cy="417688"/>
                  <a:chOff x="9568770" y="2117185"/>
                  <a:chExt cx="458337" cy="417688"/>
                </a:xfrm>
              </p:grpSpPr>
              <p:cxnSp>
                <p:nvCxnSpPr>
                  <p:cNvPr id="1148" name="Connecteur droit 1147">
                    <a:extLst>
                      <a:ext uri="{FF2B5EF4-FFF2-40B4-BE49-F238E27FC236}">
                        <a16:creationId xmlns:a16="http://schemas.microsoft.com/office/drawing/2014/main" id="{D319822E-742E-CED1-6B7B-5978BD2A772D}"/>
                      </a:ext>
                    </a:extLst>
                  </p:cNvPr>
                  <p:cNvCxnSpPr>
                    <a:cxnSpLocks/>
                    <a:endCxn id="1144" idx="0"/>
                  </p:cNvCxnSpPr>
                  <p:nvPr/>
                </p:nvCxnSpPr>
                <p:spPr>
                  <a:xfrm>
                    <a:off x="9568770" y="2117185"/>
                    <a:ext cx="270533" cy="111548"/>
                  </a:xfrm>
                  <a:prstGeom prst="line">
                    <a:avLst/>
                  </a:prstGeom>
                  <a:solidFill>
                    <a:srgbClr val="67D0FF"/>
                  </a:solidFill>
                  <a:ln w="76200">
                    <a:solidFill>
                      <a:srgbClr val="67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grpSp>
                <p:nvGrpSpPr>
                  <p:cNvPr id="1665" name="Groupe 1664">
                    <a:extLst>
                      <a:ext uri="{FF2B5EF4-FFF2-40B4-BE49-F238E27FC236}">
                        <a16:creationId xmlns:a16="http://schemas.microsoft.com/office/drawing/2014/main" id="{1CBCAB5A-3956-8E1A-1B44-4D2E31B9BFC9}"/>
                      </a:ext>
                    </a:extLst>
                  </p:cNvPr>
                  <p:cNvGrpSpPr/>
                  <p:nvPr/>
                </p:nvGrpSpPr>
                <p:grpSpPr>
                  <a:xfrm>
                    <a:off x="9635915" y="2164726"/>
                    <a:ext cx="391192" cy="370147"/>
                    <a:chOff x="9764868" y="2950173"/>
                    <a:chExt cx="522517" cy="494407"/>
                  </a:xfrm>
                </p:grpSpPr>
                <p:sp>
                  <p:nvSpPr>
                    <p:cNvPr id="55" name="Ellipse 54">
                      <a:extLst>
                        <a:ext uri="{FF2B5EF4-FFF2-40B4-BE49-F238E27FC236}">
                          <a16:creationId xmlns:a16="http://schemas.microsoft.com/office/drawing/2014/main" id="{0C1746F2-5E7C-81F8-32D7-9BF2C0E012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764868" y="2950173"/>
                      <a:ext cx="522517" cy="494407"/>
                    </a:xfrm>
                    <a:prstGeom prst="ellipse">
                      <a:avLst/>
                    </a:prstGeom>
                    <a:solidFill>
                      <a:srgbClr val="67D0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endParaRPr lang="fr-FR" sz="600" dirty="0"/>
                    </a:p>
                  </p:txBody>
                </p:sp>
                <p:pic>
                  <p:nvPicPr>
                    <p:cNvPr id="1144" name="Graphique 1143" descr="Écran">
                      <a:extLst>
                        <a:ext uri="{FF2B5EF4-FFF2-40B4-BE49-F238E27FC236}">
                          <a16:creationId xmlns:a16="http://schemas.microsoft.com/office/drawing/2014/main" id="{F8C04450-696C-5501-64B2-06921D272D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>
                      <a:extLst>
                        <a:ext uri="{96DAC541-7B7A-43D3-8B79-37D633B846F1}">
                          <asvg:svgBlip xmlns:asvg="http://schemas.microsoft.com/office/drawing/2016/SVG/main" r:embed="rId1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03240" y="3035667"/>
                      <a:ext cx="266587" cy="26658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A9CFE9F3-F9D9-0806-18C5-8CC13AF475A8}"/>
                    </a:ext>
                  </a:extLst>
                </p:cNvPr>
                <p:cNvGrpSpPr/>
                <p:nvPr/>
              </p:nvGrpSpPr>
              <p:grpSpPr>
                <a:xfrm>
                  <a:off x="8468416" y="1052683"/>
                  <a:ext cx="454696" cy="430234"/>
                  <a:chOff x="8468416" y="1052683"/>
                  <a:chExt cx="454696" cy="430234"/>
                </a:xfrm>
              </p:grpSpPr>
              <p:cxnSp>
                <p:nvCxnSpPr>
                  <p:cNvPr id="1145" name="Connecteur droit 1144">
                    <a:extLst>
                      <a:ext uri="{FF2B5EF4-FFF2-40B4-BE49-F238E27FC236}">
                        <a16:creationId xmlns:a16="http://schemas.microsoft.com/office/drawing/2014/main" id="{284309AB-3F8B-99DA-43A7-CE9209C7BD07}"/>
                      </a:ext>
                    </a:extLst>
                  </p:cNvPr>
                  <p:cNvCxnSpPr>
                    <a:cxnSpLocks/>
                    <a:endCxn id="56" idx="5"/>
                  </p:cNvCxnSpPr>
                  <p:nvPr/>
                </p:nvCxnSpPr>
                <p:spPr>
                  <a:xfrm flipH="1" flipV="1">
                    <a:off x="8856523" y="1419911"/>
                    <a:ext cx="62409" cy="63006"/>
                  </a:xfrm>
                  <a:prstGeom prst="line">
                    <a:avLst/>
                  </a:prstGeom>
                  <a:solidFill>
                    <a:srgbClr val="67D0FF"/>
                  </a:solidFill>
                  <a:ln w="76200">
                    <a:solidFill>
                      <a:srgbClr val="67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grpSp>
                <p:nvGrpSpPr>
                  <p:cNvPr id="17" name="Groupe 16">
                    <a:extLst>
                      <a:ext uri="{FF2B5EF4-FFF2-40B4-BE49-F238E27FC236}">
                        <a16:creationId xmlns:a16="http://schemas.microsoft.com/office/drawing/2014/main" id="{F13B2C94-D62B-9803-5953-823B79D2FF1B}"/>
                      </a:ext>
                    </a:extLst>
                  </p:cNvPr>
                  <p:cNvGrpSpPr/>
                  <p:nvPr/>
                </p:nvGrpSpPr>
                <p:grpSpPr>
                  <a:xfrm>
                    <a:off x="8468416" y="1052683"/>
                    <a:ext cx="454696" cy="430234"/>
                    <a:chOff x="8839878" y="887987"/>
                    <a:chExt cx="454696" cy="430234"/>
                  </a:xfrm>
                </p:grpSpPr>
                <p:sp>
                  <p:nvSpPr>
                    <p:cNvPr id="56" name="Ellipse 55">
                      <a:extLst>
                        <a:ext uri="{FF2B5EF4-FFF2-40B4-BE49-F238E27FC236}">
                          <a16:creationId xmlns:a16="http://schemas.microsoft.com/office/drawing/2014/main" id="{A211826A-250D-7AB4-A0D5-9D0D673DA9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839878" y="887987"/>
                      <a:ext cx="454696" cy="430234"/>
                    </a:xfrm>
                    <a:prstGeom prst="ellipse">
                      <a:avLst/>
                    </a:prstGeom>
                    <a:solidFill>
                      <a:srgbClr val="67D0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endParaRPr lang="fr-FR" sz="600" dirty="0"/>
                    </a:p>
                  </p:txBody>
                </p:sp>
                <p:pic>
                  <p:nvPicPr>
                    <p:cNvPr id="1030" name="Graphique 1029" descr="Papier">
                      <a:extLst>
                        <a:ext uri="{FF2B5EF4-FFF2-40B4-BE49-F238E27FC236}">
                          <a16:creationId xmlns:a16="http://schemas.microsoft.com/office/drawing/2014/main" id="{7BEDFB8B-9BF9-5704-D38B-466C6B6192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941965" y="952542"/>
                      <a:ext cx="266889" cy="266889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53" name="!!Labo pharma">
              <a:extLst>
                <a:ext uri="{FF2B5EF4-FFF2-40B4-BE49-F238E27FC236}">
                  <a16:creationId xmlns:a16="http://schemas.microsoft.com/office/drawing/2014/main" id="{836C1018-9F80-3E9C-05D3-E5F2B80BEE11}"/>
                </a:ext>
              </a:extLst>
            </p:cNvPr>
            <p:cNvGrpSpPr/>
            <p:nvPr/>
          </p:nvGrpSpPr>
          <p:grpSpPr>
            <a:xfrm>
              <a:off x="3354193" y="3795211"/>
              <a:ext cx="1226144" cy="1269481"/>
              <a:chOff x="3354193" y="3795211"/>
              <a:chExt cx="1226144" cy="1269481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8E5C1F4-9B7A-72D1-0119-75D3CE297C8E}"/>
                  </a:ext>
                </a:extLst>
              </p:cNvPr>
              <p:cNvGrpSpPr/>
              <p:nvPr/>
            </p:nvGrpSpPr>
            <p:grpSpPr>
              <a:xfrm>
                <a:off x="3612882" y="4616408"/>
                <a:ext cx="373902" cy="448284"/>
                <a:chOff x="3612882" y="4616408"/>
                <a:chExt cx="373902" cy="448284"/>
              </a:xfrm>
            </p:grpSpPr>
            <p:grpSp>
              <p:nvGrpSpPr>
                <p:cNvPr id="1375" name="Groupe 1374">
                  <a:extLst>
                    <a:ext uri="{FF2B5EF4-FFF2-40B4-BE49-F238E27FC236}">
                      <a16:creationId xmlns:a16="http://schemas.microsoft.com/office/drawing/2014/main" id="{8F392651-1D84-BA86-222D-C9F6ECC6227D}"/>
                    </a:ext>
                  </a:extLst>
                </p:cNvPr>
                <p:cNvGrpSpPr/>
                <p:nvPr/>
              </p:nvGrpSpPr>
              <p:grpSpPr>
                <a:xfrm>
                  <a:off x="3612882" y="4710905"/>
                  <a:ext cx="373902" cy="353787"/>
                  <a:chOff x="3741836" y="5496352"/>
                  <a:chExt cx="373902" cy="353787"/>
                </a:xfrm>
              </p:grpSpPr>
              <p:sp>
                <p:nvSpPr>
                  <p:cNvPr id="39" name="Ellipse 38">
                    <a:extLst>
                      <a:ext uri="{FF2B5EF4-FFF2-40B4-BE49-F238E27FC236}">
                        <a16:creationId xmlns:a16="http://schemas.microsoft.com/office/drawing/2014/main" id="{5501A4AA-F1AA-98BE-D827-E245EB7FB9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1836" y="5496352"/>
                    <a:ext cx="373902" cy="353787"/>
                  </a:xfrm>
                  <a:prstGeom prst="ellipse">
                    <a:avLst/>
                  </a:prstGeom>
                  <a:solidFill>
                    <a:srgbClr val="77D1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032" name="Graphique 1031" descr="Papier">
                    <a:extLst>
                      <a:ext uri="{FF2B5EF4-FFF2-40B4-BE49-F238E27FC236}">
                        <a16:creationId xmlns:a16="http://schemas.microsoft.com/office/drawing/2014/main" id="{D77C8C9E-5003-87D3-5CE7-6A04923639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10366" y="5548992"/>
                    <a:ext cx="266889" cy="26688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48" name="Connecteur droit 1047">
                  <a:extLst>
                    <a:ext uri="{FF2B5EF4-FFF2-40B4-BE49-F238E27FC236}">
                      <a16:creationId xmlns:a16="http://schemas.microsoft.com/office/drawing/2014/main" id="{8A6CEBF0-A8D6-8722-2C42-4937E6F96A71}"/>
                    </a:ext>
                  </a:extLst>
                </p:cNvPr>
                <p:cNvCxnSpPr>
                  <a:cxnSpLocks/>
                  <a:stCxn id="23" idx="4"/>
                  <a:endCxn id="39" idx="0"/>
                </p:cNvCxnSpPr>
                <p:nvPr/>
              </p:nvCxnSpPr>
              <p:spPr>
                <a:xfrm>
                  <a:off x="3788138" y="4616408"/>
                  <a:ext cx="11695" cy="94497"/>
                </a:xfrm>
                <a:prstGeom prst="line">
                  <a:avLst/>
                </a:prstGeom>
                <a:ln w="76200">
                  <a:solidFill>
                    <a:srgbClr val="77D16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7309509B-E0B7-75E1-0F0F-57AE78F4E94D}"/>
                  </a:ext>
                </a:extLst>
              </p:cNvPr>
              <p:cNvGrpSpPr/>
              <p:nvPr/>
            </p:nvGrpSpPr>
            <p:grpSpPr>
              <a:xfrm>
                <a:off x="4130960" y="4461102"/>
                <a:ext cx="449377" cy="426434"/>
                <a:chOff x="4130960" y="4461102"/>
                <a:chExt cx="449377" cy="426434"/>
              </a:xfrm>
            </p:grpSpPr>
            <p:grpSp>
              <p:nvGrpSpPr>
                <p:cNvPr id="1374" name="Groupe 1373">
                  <a:extLst>
                    <a:ext uri="{FF2B5EF4-FFF2-40B4-BE49-F238E27FC236}">
                      <a16:creationId xmlns:a16="http://schemas.microsoft.com/office/drawing/2014/main" id="{C3107F5C-E9E9-D56F-0C99-12C1CA142A73}"/>
                    </a:ext>
                  </a:extLst>
                </p:cNvPr>
                <p:cNvGrpSpPr/>
                <p:nvPr/>
              </p:nvGrpSpPr>
              <p:grpSpPr>
                <a:xfrm>
                  <a:off x="4206435" y="4533749"/>
                  <a:ext cx="373902" cy="353787"/>
                  <a:chOff x="4335389" y="5319196"/>
                  <a:chExt cx="373902" cy="353787"/>
                </a:xfrm>
              </p:grpSpPr>
              <p:sp>
                <p:nvSpPr>
                  <p:cNvPr id="40" name="Ellipse 39">
                    <a:extLst>
                      <a:ext uri="{FF2B5EF4-FFF2-40B4-BE49-F238E27FC236}">
                        <a16:creationId xmlns:a16="http://schemas.microsoft.com/office/drawing/2014/main" id="{E0854695-2818-EB81-50E0-20EEB2990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5389" y="5319196"/>
                    <a:ext cx="373902" cy="353787"/>
                  </a:xfrm>
                  <a:prstGeom prst="ellipse">
                    <a:avLst/>
                  </a:prstGeom>
                  <a:solidFill>
                    <a:srgbClr val="77D1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038" name="Graphique 1037" descr="Médecine">
                    <a:extLst>
                      <a:ext uri="{FF2B5EF4-FFF2-40B4-BE49-F238E27FC236}">
                        <a16:creationId xmlns:a16="http://schemas.microsoft.com/office/drawing/2014/main" id="{FEE5C828-330E-DBBB-14A5-FE97F5F563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96DAC541-7B7A-43D3-8B79-37D633B846F1}">
                        <asvg:svgBlip xmlns:asvg="http://schemas.microsoft.com/office/drawing/2016/SVG/main" r:embed="rId4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09159" y="5373214"/>
                    <a:ext cx="248014" cy="24801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51" name="Connecteur droit 1050">
                  <a:extLst>
                    <a:ext uri="{FF2B5EF4-FFF2-40B4-BE49-F238E27FC236}">
                      <a16:creationId xmlns:a16="http://schemas.microsoft.com/office/drawing/2014/main" id="{EC21C7FE-DD22-2C15-EDC7-4A6C70C65D21}"/>
                    </a:ext>
                  </a:extLst>
                </p:cNvPr>
                <p:cNvCxnSpPr>
                  <a:cxnSpLocks/>
                  <a:endCxn id="40" idx="1"/>
                </p:cNvCxnSpPr>
                <p:nvPr/>
              </p:nvCxnSpPr>
              <p:spPr>
                <a:xfrm>
                  <a:off x="4130960" y="4461102"/>
                  <a:ext cx="130232" cy="124458"/>
                </a:xfrm>
                <a:prstGeom prst="line">
                  <a:avLst/>
                </a:prstGeom>
                <a:ln w="76200">
                  <a:solidFill>
                    <a:srgbClr val="77D16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Labo pharma">
                <a:extLst>
                  <a:ext uri="{FF2B5EF4-FFF2-40B4-BE49-F238E27FC236}">
                    <a16:creationId xmlns:a16="http://schemas.microsoft.com/office/drawing/2014/main" id="{4B8DC013-6256-14C3-437F-5405C7438C2F}"/>
                  </a:ext>
                </a:extLst>
              </p:cNvPr>
              <p:cNvGrpSpPr/>
              <p:nvPr/>
            </p:nvGrpSpPr>
            <p:grpSpPr>
              <a:xfrm>
                <a:off x="3354193" y="3795211"/>
                <a:ext cx="867890" cy="841443"/>
                <a:chOff x="3354193" y="3795211"/>
                <a:chExt cx="867890" cy="841443"/>
              </a:xfrm>
            </p:grpSpPr>
            <p:grpSp>
              <p:nvGrpSpPr>
                <p:cNvPr id="48" name="cerrcle">
                  <a:extLst>
                    <a:ext uri="{FF2B5EF4-FFF2-40B4-BE49-F238E27FC236}">
                      <a16:creationId xmlns:a16="http://schemas.microsoft.com/office/drawing/2014/main" id="{9BCF5436-54B8-57AD-FDAD-4B5318E5B49D}"/>
                    </a:ext>
                  </a:extLst>
                </p:cNvPr>
                <p:cNvGrpSpPr/>
                <p:nvPr/>
              </p:nvGrpSpPr>
              <p:grpSpPr>
                <a:xfrm>
                  <a:off x="3354193" y="3795211"/>
                  <a:ext cx="867890" cy="841443"/>
                  <a:chOff x="3354193" y="3795211"/>
                  <a:chExt cx="867890" cy="841443"/>
                </a:xfrm>
              </p:grpSpPr>
              <p:sp>
                <p:nvSpPr>
                  <p:cNvPr id="23" name="Ellipse 22">
                    <a:extLst>
                      <a:ext uri="{FF2B5EF4-FFF2-40B4-BE49-F238E27FC236}">
                        <a16:creationId xmlns:a16="http://schemas.microsoft.com/office/drawing/2014/main" id="{5D4766C1-1B07-A6F0-1351-FBD5D34279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54193" y="3795211"/>
                    <a:ext cx="867890" cy="821197"/>
                  </a:xfrm>
                  <a:prstGeom prst="ellipse">
                    <a:avLst/>
                  </a:prstGeom>
                  <a:solidFill>
                    <a:srgbClr val="77D1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26ABEA9-DE18-761E-0C96-5A4E01F4923B}"/>
                      </a:ext>
                    </a:extLst>
                  </p:cNvPr>
                  <p:cNvSpPr/>
                  <p:nvPr/>
                </p:nvSpPr>
                <p:spPr>
                  <a:xfrm>
                    <a:off x="3443055" y="3871081"/>
                    <a:ext cx="716438" cy="765573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864446"/>
                      </a:avLst>
                    </a:prstTxWarp>
                    <a:spAutoFit/>
                  </a:bodyPr>
                  <a:lstStyle/>
                  <a:p>
                    <a:pPr algn="ctr"/>
                    <a:r>
                      <a:rPr lang="fr-FR" sz="1200" b="0" cap="none" spc="0" dirty="0">
                        <a:ln w="0"/>
                        <a:solidFill>
                          <a:srgbClr val="002060"/>
                        </a:solidFill>
                      </a:rPr>
                      <a:t>Laboratoire pharmaceutique</a:t>
                    </a:r>
                  </a:p>
                </p:txBody>
              </p:sp>
            </p:grpSp>
            <p:pic>
              <p:nvPicPr>
                <p:cNvPr id="161" name="Graphique 160" descr="Usine">
                  <a:extLst>
                    <a:ext uri="{FF2B5EF4-FFF2-40B4-BE49-F238E27FC236}">
                      <a16:creationId xmlns:a16="http://schemas.microsoft.com/office/drawing/2014/main" id="{02734FDB-3FA3-0F95-C164-F375D14AF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67773" y="4168030"/>
                  <a:ext cx="313363" cy="313363"/>
                </a:xfrm>
                <a:prstGeom prst="rect">
                  <a:avLst/>
                </a:prstGeom>
              </p:spPr>
            </p:pic>
            <p:pic>
              <p:nvPicPr>
                <p:cNvPr id="164" name="Graphique 163" descr="Bécher">
                  <a:extLst>
                    <a:ext uri="{FF2B5EF4-FFF2-40B4-BE49-F238E27FC236}">
                      <a16:creationId xmlns:a16="http://schemas.microsoft.com/office/drawing/2014/main" id="{53ECAE52-3BD1-D199-B358-1CEFA5F2FF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5513" y="4226140"/>
                  <a:ext cx="226754" cy="22675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8" name="Flux gestion" hidden="1">
            <a:extLst>
              <a:ext uri="{FF2B5EF4-FFF2-40B4-BE49-F238E27FC236}">
                <a16:creationId xmlns:a16="http://schemas.microsoft.com/office/drawing/2014/main" id="{E3804234-692F-ABD4-9BA3-3ABEE67C9304}"/>
              </a:ext>
            </a:extLst>
          </p:cNvPr>
          <p:cNvGrpSpPr/>
          <p:nvPr/>
        </p:nvGrpSpPr>
        <p:grpSpPr>
          <a:xfrm>
            <a:off x="1890981" y="752273"/>
            <a:ext cx="7032605" cy="3100787"/>
            <a:chOff x="1890981" y="752273"/>
            <a:chExt cx="7032605" cy="3100787"/>
          </a:xfrm>
        </p:grpSpPr>
        <p:sp>
          <p:nvSpPr>
            <p:cNvPr id="1589" name="Ellipse 1588">
              <a:extLst>
                <a:ext uri="{FF2B5EF4-FFF2-40B4-BE49-F238E27FC236}">
                  <a16:creationId xmlns:a16="http://schemas.microsoft.com/office/drawing/2014/main" id="{BFB5BE30-765B-264E-26C1-F96B86B47814}"/>
                </a:ext>
              </a:extLst>
            </p:cNvPr>
            <p:cNvSpPr/>
            <p:nvPr/>
          </p:nvSpPr>
          <p:spPr>
            <a:xfrm>
              <a:off x="1890981" y="3677021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G</a:t>
              </a:r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CEAEEDEB-3408-678C-747E-59FA8389B7E6}"/>
                </a:ext>
              </a:extLst>
            </p:cNvPr>
            <p:cNvGrpSpPr/>
            <p:nvPr/>
          </p:nvGrpSpPr>
          <p:grpSpPr>
            <a:xfrm>
              <a:off x="8747547" y="752273"/>
              <a:ext cx="176039" cy="317341"/>
              <a:chOff x="8747547" y="752273"/>
              <a:chExt cx="176039" cy="317341"/>
            </a:xfrm>
          </p:grpSpPr>
          <p:cxnSp>
            <p:nvCxnSpPr>
              <p:cNvPr id="1284" name="Connecteur droit avec flèche 1283">
                <a:extLst>
                  <a:ext uri="{FF2B5EF4-FFF2-40B4-BE49-F238E27FC236}">
                    <a16:creationId xmlns:a16="http://schemas.microsoft.com/office/drawing/2014/main" id="{5C7D514A-2A5B-A524-940A-73A64738CDAE}"/>
                  </a:ext>
                </a:extLst>
              </p:cNvPr>
              <p:cNvCxnSpPr>
                <a:cxnSpLocks/>
                <a:stCxn id="1027" idx="2"/>
              </p:cNvCxnSpPr>
              <p:nvPr/>
            </p:nvCxnSpPr>
            <p:spPr>
              <a:xfrm flipH="1">
                <a:off x="8835567" y="752273"/>
                <a:ext cx="12105" cy="31734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2" name="Ellipse 1671">
                <a:extLst>
                  <a:ext uri="{FF2B5EF4-FFF2-40B4-BE49-F238E27FC236}">
                    <a16:creationId xmlns:a16="http://schemas.microsoft.com/office/drawing/2014/main" id="{8AAE756C-5849-499E-E189-D3C73F02FFD5}"/>
                  </a:ext>
                </a:extLst>
              </p:cNvPr>
              <p:cNvSpPr/>
              <p:nvPr/>
            </p:nvSpPr>
            <p:spPr>
              <a:xfrm>
                <a:off x="8747547" y="773684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1523" name="Ellipse 1522">
              <a:extLst>
                <a:ext uri="{FF2B5EF4-FFF2-40B4-BE49-F238E27FC236}">
                  <a16:creationId xmlns:a16="http://schemas.microsoft.com/office/drawing/2014/main" id="{07D3F51B-E938-C2A5-507F-494CB4FBC62C}"/>
                </a:ext>
              </a:extLst>
            </p:cNvPr>
            <p:cNvSpPr/>
            <p:nvPr/>
          </p:nvSpPr>
          <p:spPr>
            <a:xfrm>
              <a:off x="2551316" y="2721372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G</a:t>
              </a:r>
            </a:p>
          </p:txBody>
        </p:sp>
      </p:grpSp>
      <p:grpSp>
        <p:nvGrpSpPr>
          <p:cNvPr id="170" name="Flux financier" hidden="1">
            <a:extLst>
              <a:ext uri="{FF2B5EF4-FFF2-40B4-BE49-F238E27FC236}">
                <a16:creationId xmlns:a16="http://schemas.microsoft.com/office/drawing/2014/main" id="{58DB268D-41D2-D36C-1E4D-6955A3AB88C5}"/>
              </a:ext>
            </a:extLst>
          </p:cNvPr>
          <p:cNvGrpSpPr/>
          <p:nvPr/>
        </p:nvGrpSpPr>
        <p:grpSpPr>
          <a:xfrm>
            <a:off x="1446110" y="243074"/>
            <a:ext cx="7864162" cy="4370010"/>
            <a:chOff x="1446110" y="243074"/>
            <a:chExt cx="7864162" cy="4370010"/>
          </a:xfrm>
        </p:grpSpPr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417A25B9-250B-B41F-81B9-458511CAB892}"/>
                </a:ext>
              </a:extLst>
            </p:cNvPr>
            <p:cNvGrpSpPr/>
            <p:nvPr/>
          </p:nvGrpSpPr>
          <p:grpSpPr>
            <a:xfrm>
              <a:off x="7291035" y="2954088"/>
              <a:ext cx="1716160" cy="1365737"/>
              <a:chOff x="7291035" y="2954088"/>
              <a:chExt cx="1716160" cy="136573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2FE50CB2-7D6A-3937-0420-358A287BA937}"/>
                  </a:ext>
                </a:extLst>
              </p:cNvPr>
              <p:cNvGrpSpPr/>
              <p:nvPr/>
            </p:nvGrpSpPr>
            <p:grpSpPr>
              <a:xfrm>
                <a:off x="7291035" y="2954088"/>
                <a:ext cx="1716160" cy="1365737"/>
                <a:chOff x="7291035" y="2954088"/>
                <a:chExt cx="1716160" cy="1365737"/>
              </a:xfrm>
            </p:grpSpPr>
            <p:cxnSp>
              <p:nvCxnSpPr>
                <p:cNvPr id="1239" name="Connecteur droit avec flèche 1238">
                  <a:extLst>
                    <a:ext uri="{FF2B5EF4-FFF2-40B4-BE49-F238E27FC236}">
                      <a16:creationId xmlns:a16="http://schemas.microsoft.com/office/drawing/2014/main" id="{FDAFA681-0642-4E97-A2E4-52EE51FD0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1035" y="3978337"/>
                  <a:ext cx="912102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Connecteur droit avec flèche 1241">
                  <a:extLst>
                    <a:ext uri="{FF2B5EF4-FFF2-40B4-BE49-F238E27FC236}">
                      <a16:creationId xmlns:a16="http://schemas.microsoft.com/office/drawing/2014/main" id="{6C0BBD87-A339-77A0-CBC5-348F6F88D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9325" y="3978337"/>
                  <a:ext cx="807870" cy="34148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5" name="Connecteur droit avec flèche 1244">
                  <a:extLst>
                    <a:ext uri="{FF2B5EF4-FFF2-40B4-BE49-F238E27FC236}">
                      <a16:creationId xmlns:a16="http://schemas.microsoft.com/office/drawing/2014/main" id="{2AF6E587-D822-7BBF-F70A-231BFABCDD96}"/>
                    </a:ext>
                  </a:extLst>
                </p:cNvPr>
                <p:cNvCxnSpPr>
                  <a:cxnSpLocks/>
                  <a:stCxn id="1043" idx="2"/>
                </p:cNvCxnSpPr>
                <p:nvPr/>
              </p:nvCxnSpPr>
              <p:spPr>
                <a:xfrm>
                  <a:off x="8203170" y="2954088"/>
                  <a:ext cx="0" cy="103065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7" name="Ellipse 1476">
                <a:extLst>
                  <a:ext uri="{FF2B5EF4-FFF2-40B4-BE49-F238E27FC236}">
                    <a16:creationId xmlns:a16="http://schemas.microsoft.com/office/drawing/2014/main" id="{776AA790-BCAE-649B-376F-EC7FA9B5779F}"/>
                  </a:ext>
                </a:extLst>
              </p:cNvPr>
              <p:cNvSpPr/>
              <p:nvPr/>
            </p:nvSpPr>
            <p:spPr>
              <a:xfrm>
                <a:off x="8115673" y="3297649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BB6D455-316B-193E-17F2-D900BCC01360}"/>
                </a:ext>
              </a:extLst>
            </p:cNvPr>
            <p:cNvGrpSpPr/>
            <p:nvPr/>
          </p:nvGrpSpPr>
          <p:grpSpPr>
            <a:xfrm>
              <a:off x="1710800" y="4416725"/>
              <a:ext cx="386636" cy="196359"/>
              <a:chOff x="1710800" y="4416725"/>
              <a:chExt cx="386636" cy="196359"/>
            </a:xfrm>
          </p:grpSpPr>
          <p:cxnSp>
            <p:nvCxnSpPr>
              <p:cNvPr id="106" name="Connecteur droit avec flèche 105">
                <a:extLst>
                  <a:ext uri="{FF2B5EF4-FFF2-40B4-BE49-F238E27FC236}">
                    <a16:creationId xmlns:a16="http://schemas.microsoft.com/office/drawing/2014/main" id="{FF75C012-316E-B409-1C17-A8DBEDFB3A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800" y="4416725"/>
                <a:ext cx="386636" cy="16442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0" name="Ellipse 1479">
                <a:extLst>
                  <a:ext uri="{FF2B5EF4-FFF2-40B4-BE49-F238E27FC236}">
                    <a16:creationId xmlns:a16="http://schemas.microsoft.com/office/drawing/2014/main" id="{08396CB0-D7AE-3174-1E63-781211275DB2}"/>
                  </a:ext>
                </a:extLst>
              </p:cNvPr>
              <p:cNvSpPr/>
              <p:nvPr/>
            </p:nvSpPr>
            <p:spPr>
              <a:xfrm>
                <a:off x="1813306" y="4437045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BB18931B-FE4F-2C0D-F659-28862C739788}"/>
                </a:ext>
              </a:extLst>
            </p:cNvPr>
            <p:cNvGrpSpPr/>
            <p:nvPr/>
          </p:nvGrpSpPr>
          <p:grpSpPr>
            <a:xfrm>
              <a:off x="2563580" y="2270869"/>
              <a:ext cx="176039" cy="1346366"/>
              <a:chOff x="2563580" y="2270869"/>
              <a:chExt cx="176039" cy="1346366"/>
            </a:xfrm>
          </p:grpSpPr>
          <p:cxnSp>
            <p:nvCxnSpPr>
              <p:cNvPr id="1089" name="Connecteur droit avec flèche 1088">
                <a:extLst>
                  <a:ext uri="{FF2B5EF4-FFF2-40B4-BE49-F238E27FC236}">
                    <a16:creationId xmlns:a16="http://schemas.microsoft.com/office/drawing/2014/main" id="{6CF4B0DA-3D4A-1ECA-37F9-3EC69B956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230" y="2270869"/>
                <a:ext cx="10886" cy="134636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2" name="Ellipse 1521">
                <a:extLst>
                  <a:ext uri="{FF2B5EF4-FFF2-40B4-BE49-F238E27FC236}">
                    <a16:creationId xmlns:a16="http://schemas.microsoft.com/office/drawing/2014/main" id="{149B3EBC-B567-AA8A-ECE7-D5603577D1D4}"/>
                  </a:ext>
                </a:extLst>
              </p:cNvPr>
              <p:cNvSpPr/>
              <p:nvPr/>
            </p:nvSpPr>
            <p:spPr>
              <a:xfrm>
                <a:off x="2563580" y="301269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686B6284-3A0D-AC7D-5BAF-FE1F4FD33586}"/>
                </a:ext>
              </a:extLst>
            </p:cNvPr>
            <p:cNvGrpSpPr/>
            <p:nvPr/>
          </p:nvGrpSpPr>
          <p:grpSpPr>
            <a:xfrm>
              <a:off x="2822134" y="243074"/>
              <a:ext cx="6476400" cy="1179198"/>
              <a:chOff x="2822134" y="243074"/>
              <a:chExt cx="6476400" cy="1179198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0B61B360-6A0E-83D3-37A8-720E0DDC9403}"/>
                  </a:ext>
                </a:extLst>
              </p:cNvPr>
              <p:cNvGrpSpPr/>
              <p:nvPr/>
            </p:nvGrpSpPr>
            <p:grpSpPr>
              <a:xfrm>
                <a:off x="2822134" y="243074"/>
                <a:ext cx="6476400" cy="1179198"/>
                <a:chOff x="2822134" y="243074"/>
                <a:chExt cx="6476400" cy="1179198"/>
              </a:xfrm>
            </p:grpSpPr>
            <p:cxnSp>
              <p:nvCxnSpPr>
                <p:cNvPr id="1182" name="Connecteur droit avec flèche 1181">
                  <a:extLst>
                    <a:ext uri="{FF2B5EF4-FFF2-40B4-BE49-F238E27FC236}">
                      <a16:creationId xmlns:a16="http://schemas.microsoft.com/office/drawing/2014/main" id="{84984C58-3008-ED1A-E5E0-CE9971280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94918" y="243677"/>
                  <a:ext cx="3616" cy="100331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6" name="Connecteur droit avec flèche 1595">
                  <a:extLst>
                    <a:ext uri="{FF2B5EF4-FFF2-40B4-BE49-F238E27FC236}">
                      <a16:creationId xmlns:a16="http://schemas.microsoft.com/office/drawing/2014/main" id="{6489A169-F97D-0EC4-6635-B2948A0A84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2134" y="243074"/>
                  <a:ext cx="977940" cy="117919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0" name="Connecteur droit avec flèche 1599">
                  <a:extLst>
                    <a:ext uri="{FF2B5EF4-FFF2-40B4-BE49-F238E27FC236}">
                      <a16:creationId xmlns:a16="http://schemas.microsoft.com/office/drawing/2014/main" id="{108CF3D6-0DD7-EEAA-7756-87AA133B0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1767" y="246306"/>
                  <a:ext cx="5493151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9" name="Ellipse 1478">
                <a:extLst>
                  <a:ext uri="{FF2B5EF4-FFF2-40B4-BE49-F238E27FC236}">
                    <a16:creationId xmlns:a16="http://schemas.microsoft.com/office/drawing/2014/main" id="{E96342FF-799F-F626-3F1E-0A80D661BFEB}"/>
                  </a:ext>
                </a:extLst>
              </p:cNvPr>
              <p:cNvSpPr/>
              <p:nvPr/>
            </p:nvSpPr>
            <p:spPr>
              <a:xfrm>
                <a:off x="3068979" y="900183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505BD9E-470B-B133-E780-8EAEA11C3155}"/>
                </a:ext>
              </a:extLst>
            </p:cNvPr>
            <p:cNvGrpSpPr/>
            <p:nvPr/>
          </p:nvGrpSpPr>
          <p:grpSpPr>
            <a:xfrm>
              <a:off x="8579509" y="2288754"/>
              <a:ext cx="730763" cy="845864"/>
              <a:chOff x="8579509" y="2288754"/>
              <a:chExt cx="730763" cy="845864"/>
            </a:xfrm>
          </p:grpSpPr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95BEF540-A380-9988-0AF2-FDE8B7F87FD7}"/>
                  </a:ext>
                </a:extLst>
              </p:cNvPr>
              <p:cNvGrpSpPr/>
              <p:nvPr/>
            </p:nvGrpSpPr>
            <p:grpSpPr>
              <a:xfrm>
                <a:off x="8579509" y="2288754"/>
                <a:ext cx="730763" cy="845864"/>
                <a:chOff x="8579509" y="2288754"/>
                <a:chExt cx="730763" cy="845864"/>
              </a:xfrm>
            </p:grpSpPr>
            <p:cxnSp>
              <p:nvCxnSpPr>
                <p:cNvPr id="1216" name="Connecteur droit avec flèche 1215">
                  <a:extLst>
                    <a:ext uri="{FF2B5EF4-FFF2-40B4-BE49-F238E27FC236}">
                      <a16:creationId xmlns:a16="http://schemas.microsoft.com/office/drawing/2014/main" id="{ECF77E7C-4B8A-1E7A-FA32-11BA2D3AE720}"/>
                    </a:ext>
                  </a:extLst>
                </p:cNvPr>
                <p:cNvCxnSpPr>
                  <a:cxnSpLocks/>
                  <a:stCxn id="6" idx="0"/>
                </p:cNvCxnSpPr>
                <p:nvPr/>
              </p:nvCxnSpPr>
              <p:spPr>
                <a:xfrm flipH="1" flipV="1">
                  <a:off x="9298534" y="2288754"/>
                  <a:ext cx="7679" cy="84586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Connecteur droit avec flèche 1218">
                  <a:extLst>
                    <a:ext uri="{FF2B5EF4-FFF2-40B4-BE49-F238E27FC236}">
                      <a16:creationId xmlns:a16="http://schemas.microsoft.com/office/drawing/2014/main" id="{2156D965-1FEE-D26A-A3A3-C44882FB8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9509" y="2789351"/>
                  <a:ext cx="730763" cy="647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7" name="Ellipse 1676">
                <a:extLst>
                  <a:ext uri="{FF2B5EF4-FFF2-40B4-BE49-F238E27FC236}">
                    <a16:creationId xmlns:a16="http://schemas.microsoft.com/office/drawing/2014/main" id="{EAB2D696-2D1E-7441-9803-562E7572BE41}"/>
                  </a:ext>
                </a:extLst>
              </p:cNvPr>
              <p:cNvSpPr/>
              <p:nvPr/>
            </p:nvSpPr>
            <p:spPr>
              <a:xfrm>
                <a:off x="8983866" y="2706863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4B948692-0B84-50AC-01DF-DBE28798DF17}"/>
                </a:ext>
              </a:extLst>
            </p:cNvPr>
            <p:cNvGrpSpPr/>
            <p:nvPr/>
          </p:nvGrpSpPr>
          <p:grpSpPr>
            <a:xfrm>
              <a:off x="2998745" y="1061035"/>
              <a:ext cx="1812261" cy="506301"/>
              <a:chOff x="2998745" y="1061035"/>
              <a:chExt cx="1812261" cy="506301"/>
            </a:xfrm>
          </p:grpSpPr>
          <p:grpSp>
            <p:nvGrpSpPr>
              <p:cNvPr id="136" name="Groupe 135">
                <a:extLst>
                  <a:ext uri="{FF2B5EF4-FFF2-40B4-BE49-F238E27FC236}">
                    <a16:creationId xmlns:a16="http://schemas.microsoft.com/office/drawing/2014/main" id="{E0E3604A-586F-792B-506C-5AEC86A82D51}"/>
                  </a:ext>
                </a:extLst>
              </p:cNvPr>
              <p:cNvGrpSpPr/>
              <p:nvPr/>
            </p:nvGrpSpPr>
            <p:grpSpPr>
              <a:xfrm>
                <a:off x="2998745" y="1061035"/>
                <a:ext cx="1812261" cy="506301"/>
                <a:chOff x="2998745" y="1061035"/>
                <a:chExt cx="1812261" cy="506301"/>
              </a:xfrm>
            </p:grpSpPr>
            <p:cxnSp>
              <p:nvCxnSpPr>
                <p:cNvPr id="1173" name="Connecteur droit avec flèche 1172">
                  <a:extLst>
                    <a:ext uri="{FF2B5EF4-FFF2-40B4-BE49-F238E27FC236}">
                      <a16:creationId xmlns:a16="http://schemas.microsoft.com/office/drawing/2014/main" id="{E41EE21A-F1F2-CB45-4B30-00CFDD06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8745" y="1061342"/>
                  <a:ext cx="807958" cy="50599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8" name="Connecteur droit avec flèche 1607">
                  <a:extLst>
                    <a:ext uri="{FF2B5EF4-FFF2-40B4-BE49-F238E27FC236}">
                      <a16:creationId xmlns:a16="http://schemas.microsoft.com/office/drawing/2014/main" id="{55F24DA7-E186-EB95-D638-CB736367A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2601" y="1061035"/>
                  <a:ext cx="998405" cy="61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8" name="Ellipse 1477">
                <a:extLst>
                  <a:ext uri="{FF2B5EF4-FFF2-40B4-BE49-F238E27FC236}">
                    <a16:creationId xmlns:a16="http://schemas.microsoft.com/office/drawing/2014/main" id="{2D8D9135-DBB4-762E-D8E1-8DCCDE285642}"/>
                  </a:ext>
                </a:extLst>
              </p:cNvPr>
              <p:cNvSpPr/>
              <p:nvPr/>
            </p:nvSpPr>
            <p:spPr>
              <a:xfrm>
                <a:off x="3280294" y="123452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796C82BC-AD8C-8E34-A55D-4ACF7FAFCDF2}"/>
                </a:ext>
              </a:extLst>
            </p:cNvPr>
            <p:cNvGrpSpPr/>
            <p:nvPr/>
          </p:nvGrpSpPr>
          <p:grpSpPr>
            <a:xfrm>
              <a:off x="1446110" y="2400817"/>
              <a:ext cx="772672" cy="1379200"/>
              <a:chOff x="1446110" y="2400817"/>
              <a:chExt cx="772672" cy="1379200"/>
            </a:xfrm>
          </p:grpSpPr>
          <p:cxnSp>
            <p:nvCxnSpPr>
              <p:cNvPr id="116" name="Connecteur droit avec flèche 115">
                <a:extLst>
                  <a:ext uri="{FF2B5EF4-FFF2-40B4-BE49-F238E27FC236}">
                    <a16:creationId xmlns:a16="http://schemas.microsoft.com/office/drawing/2014/main" id="{66964BFD-E48F-54D9-8A5D-113CD3A8DA21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>
                <a:off x="1446110" y="2400817"/>
                <a:ext cx="772672" cy="13792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5" name="Ellipse 1524">
                <a:extLst>
                  <a:ext uri="{FF2B5EF4-FFF2-40B4-BE49-F238E27FC236}">
                    <a16:creationId xmlns:a16="http://schemas.microsoft.com/office/drawing/2014/main" id="{1B51854F-8B9D-3639-7611-DB34162EE935}"/>
                  </a:ext>
                </a:extLst>
              </p:cNvPr>
              <p:cNvSpPr/>
              <p:nvPr/>
            </p:nvSpPr>
            <p:spPr>
              <a:xfrm>
                <a:off x="1610591" y="2771207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</p:grpSp>
      <p:grpSp>
        <p:nvGrpSpPr>
          <p:cNvPr id="3" name="Légende Flux" hidden="1">
            <a:extLst>
              <a:ext uri="{FF2B5EF4-FFF2-40B4-BE49-F238E27FC236}">
                <a16:creationId xmlns:a16="http://schemas.microsoft.com/office/drawing/2014/main" id="{64FD779C-C3D6-B7C2-E069-A90B861233DC}"/>
              </a:ext>
            </a:extLst>
          </p:cNvPr>
          <p:cNvGrpSpPr/>
          <p:nvPr/>
        </p:nvGrpSpPr>
        <p:grpSpPr>
          <a:xfrm>
            <a:off x="6382247" y="5414032"/>
            <a:ext cx="1597593" cy="1064535"/>
            <a:chOff x="6382247" y="5414032"/>
            <a:chExt cx="1597593" cy="1064535"/>
          </a:xfrm>
        </p:grpSpPr>
        <p:grpSp>
          <p:nvGrpSpPr>
            <p:cNvPr id="1734" name="Groupe 1733">
              <a:extLst>
                <a:ext uri="{FF2B5EF4-FFF2-40B4-BE49-F238E27FC236}">
                  <a16:creationId xmlns:a16="http://schemas.microsoft.com/office/drawing/2014/main" id="{50A1D335-69EB-E77F-3086-D9CC0AD5393F}"/>
                </a:ext>
              </a:extLst>
            </p:cNvPr>
            <p:cNvGrpSpPr/>
            <p:nvPr/>
          </p:nvGrpSpPr>
          <p:grpSpPr>
            <a:xfrm>
              <a:off x="6452234" y="5624745"/>
              <a:ext cx="1527606" cy="853822"/>
              <a:chOff x="4861406" y="5219658"/>
              <a:chExt cx="1527606" cy="853822"/>
            </a:xfrm>
          </p:grpSpPr>
          <p:grpSp>
            <p:nvGrpSpPr>
              <p:cNvPr id="1715" name="Groupe 1714">
                <a:extLst>
                  <a:ext uri="{FF2B5EF4-FFF2-40B4-BE49-F238E27FC236}">
                    <a16:creationId xmlns:a16="http://schemas.microsoft.com/office/drawing/2014/main" id="{43090D63-9673-D47B-9B1B-004C100AA777}"/>
                  </a:ext>
                </a:extLst>
              </p:cNvPr>
              <p:cNvGrpSpPr/>
              <p:nvPr/>
            </p:nvGrpSpPr>
            <p:grpSpPr>
              <a:xfrm>
                <a:off x="5561543" y="5665035"/>
                <a:ext cx="811442" cy="184903"/>
                <a:chOff x="4446125" y="5742731"/>
                <a:chExt cx="811442" cy="184903"/>
              </a:xfrm>
            </p:grpSpPr>
            <p:sp>
              <p:nvSpPr>
                <p:cNvPr id="1693" name="Ellipse 1692">
                  <a:extLst>
                    <a:ext uri="{FF2B5EF4-FFF2-40B4-BE49-F238E27FC236}">
                      <a16:creationId xmlns:a16="http://schemas.microsoft.com/office/drawing/2014/main" id="{9B308FBA-2264-B555-1CFA-D8E22BC9C93E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€</a:t>
                  </a: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BFD8E634-A5A2-4F21-206D-8D4AF3CE7508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Finance</a:t>
                  </a:r>
                </a:p>
              </p:txBody>
            </p:sp>
          </p:grpSp>
          <p:grpSp>
            <p:nvGrpSpPr>
              <p:cNvPr id="1716" name="Groupe 1715">
                <a:extLst>
                  <a:ext uri="{FF2B5EF4-FFF2-40B4-BE49-F238E27FC236}">
                    <a16:creationId xmlns:a16="http://schemas.microsoft.com/office/drawing/2014/main" id="{6B33F252-4037-2911-6022-4DFC25E6B4DD}"/>
                  </a:ext>
                </a:extLst>
              </p:cNvPr>
              <p:cNvGrpSpPr/>
              <p:nvPr/>
            </p:nvGrpSpPr>
            <p:grpSpPr>
              <a:xfrm>
                <a:off x="4864618" y="5221832"/>
                <a:ext cx="811442" cy="184903"/>
                <a:chOff x="4446125" y="5742731"/>
                <a:chExt cx="811442" cy="184903"/>
              </a:xfrm>
            </p:grpSpPr>
            <p:sp>
              <p:nvSpPr>
                <p:cNvPr id="1717" name="Ellipse 1716">
                  <a:extLst>
                    <a:ext uri="{FF2B5EF4-FFF2-40B4-BE49-F238E27FC236}">
                      <a16:creationId xmlns:a16="http://schemas.microsoft.com/office/drawing/2014/main" id="{DA569855-7536-2867-EBBA-519F24E6C3DE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25961D43-4828-DC52-FC94-DB9308627732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Audit</a:t>
                  </a:r>
                </a:p>
              </p:txBody>
            </p:sp>
          </p:grpSp>
          <p:grpSp>
            <p:nvGrpSpPr>
              <p:cNvPr id="1719" name="Groupe 1718">
                <a:extLst>
                  <a:ext uri="{FF2B5EF4-FFF2-40B4-BE49-F238E27FC236}">
                    <a16:creationId xmlns:a16="http://schemas.microsoft.com/office/drawing/2014/main" id="{42181DA6-7194-41B2-F997-BED748CD4767}"/>
                  </a:ext>
                </a:extLst>
              </p:cNvPr>
              <p:cNvGrpSpPr/>
              <p:nvPr/>
            </p:nvGrpSpPr>
            <p:grpSpPr>
              <a:xfrm>
                <a:off x="4861406" y="5444080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0" name="Ellipse 1719">
                  <a:extLst>
                    <a:ext uri="{FF2B5EF4-FFF2-40B4-BE49-F238E27FC236}">
                      <a16:creationId xmlns:a16="http://schemas.microsoft.com/office/drawing/2014/main" id="{5AEBAAE9-FB4C-7921-A779-3E8F615F0951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38B0F28E-323A-D99A-B90C-4B424244C358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Données</a:t>
                  </a:r>
                </a:p>
              </p:txBody>
            </p:sp>
          </p:grpSp>
          <p:grpSp>
            <p:nvGrpSpPr>
              <p:cNvPr id="1722" name="Groupe 1721">
                <a:extLst>
                  <a:ext uri="{FF2B5EF4-FFF2-40B4-BE49-F238E27FC236}">
                    <a16:creationId xmlns:a16="http://schemas.microsoft.com/office/drawing/2014/main" id="{7DAF258B-2D86-6380-3C30-E2BC3F01E00F}"/>
                  </a:ext>
                </a:extLst>
              </p:cNvPr>
              <p:cNvGrpSpPr/>
              <p:nvPr/>
            </p:nvGrpSpPr>
            <p:grpSpPr>
              <a:xfrm>
                <a:off x="4861406" y="5666328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3" name="Ellipse 1722">
                  <a:extLst>
                    <a:ext uri="{FF2B5EF4-FFF2-40B4-BE49-F238E27FC236}">
                      <a16:creationId xmlns:a16="http://schemas.microsoft.com/office/drawing/2014/main" id="{1020FE9C-F255-4324-E8FC-D5B2186A9D63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G</a:t>
                  </a: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9C0E7EF3-F058-0955-96C0-BD5C0077FAE3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Gestion</a:t>
                  </a:r>
                </a:p>
              </p:txBody>
            </p:sp>
          </p:grpSp>
          <p:grpSp>
            <p:nvGrpSpPr>
              <p:cNvPr id="1725" name="Groupe 1724">
                <a:extLst>
                  <a:ext uri="{FF2B5EF4-FFF2-40B4-BE49-F238E27FC236}">
                    <a16:creationId xmlns:a16="http://schemas.microsoft.com/office/drawing/2014/main" id="{27CBF04C-A11A-63EE-0787-EC0192FC77A6}"/>
                  </a:ext>
                </a:extLst>
              </p:cNvPr>
              <p:cNvGrpSpPr/>
              <p:nvPr/>
            </p:nvGrpSpPr>
            <p:grpSpPr>
              <a:xfrm>
                <a:off x="4862167" y="5888577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6" name="Ellipse 1725">
                  <a:extLst>
                    <a:ext uri="{FF2B5EF4-FFF2-40B4-BE49-F238E27FC236}">
                      <a16:creationId xmlns:a16="http://schemas.microsoft.com/office/drawing/2014/main" id="{B9032987-3C1F-CFAB-57BC-6A02B5DDAA79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CC343B79-8594-DF92-C703-96C7E1AD2337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Influence</a:t>
                  </a:r>
                </a:p>
              </p:txBody>
            </p:sp>
          </p:grpSp>
          <p:grpSp>
            <p:nvGrpSpPr>
              <p:cNvPr id="1728" name="Groupe 1727">
                <a:extLst>
                  <a:ext uri="{FF2B5EF4-FFF2-40B4-BE49-F238E27FC236}">
                    <a16:creationId xmlns:a16="http://schemas.microsoft.com/office/drawing/2014/main" id="{A514F01E-BEBA-83A6-E9DC-A66599FB2411}"/>
                  </a:ext>
                </a:extLst>
              </p:cNvPr>
              <p:cNvGrpSpPr/>
              <p:nvPr/>
            </p:nvGrpSpPr>
            <p:grpSpPr>
              <a:xfrm>
                <a:off x="5577570" y="5219658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9" name="Ellipse 1728">
                  <a:extLst>
                    <a:ext uri="{FF2B5EF4-FFF2-40B4-BE49-F238E27FC236}">
                      <a16:creationId xmlns:a16="http://schemas.microsoft.com/office/drawing/2014/main" id="{938B7D69-801E-24C9-2F97-6E571BD8D0C2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M</a:t>
                  </a: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4434EF97-D20D-EE02-4DE3-22909927901D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Matériel</a:t>
                  </a:r>
                </a:p>
              </p:txBody>
            </p:sp>
          </p:grpSp>
          <p:grpSp>
            <p:nvGrpSpPr>
              <p:cNvPr id="1731" name="Groupe 1730">
                <a:extLst>
                  <a:ext uri="{FF2B5EF4-FFF2-40B4-BE49-F238E27FC236}">
                    <a16:creationId xmlns:a16="http://schemas.microsoft.com/office/drawing/2014/main" id="{D064743E-DF65-2995-A752-29A2220A1668}"/>
                  </a:ext>
                </a:extLst>
              </p:cNvPr>
              <p:cNvGrpSpPr/>
              <p:nvPr/>
            </p:nvGrpSpPr>
            <p:grpSpPr>
              <a:xfrm>
                <a:off x="5566952" y="5438814"/>
                <a:ext cx="811442" cy="184903"/>
                <a:chOff x="4446125" y="5742731"/>
                <a:chExt cx="811442" cy="184903"/>
              </a:xfrm>
            </p:grpSpPr>
            <p:sp>
              <p:nvSpPr>
                <p:cNvPr id="1732" name="Ellipse 1731">
                  <a:extLst>
                    <a:ext uri="{FF2B5EF4-FFF2-40B4-BE49-F238E27FC236}">
                      <a16:creationId xmlns:a16="http://schemas.microsoft.com/office/drawing/2014/main" id="{3B122406-DDA6-1213-F52C-F009A4B962B6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</a:t>
                  </a: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C33DA745-4DD3-A5C1-EEC7-40E66C950C46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Recherche</a:t>
                  </a:r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FD5141-8C73-B96A-011B-5840FD62B8C4}"/>
                </a:ext>
              </a:extLst>
            </p:cNvPr>
            <p:cNvSpPr/>
            <p:nvPr/>
          </p:nvSpPr>
          <p:spPr>
            <a:xfrm>
              <a:off x="6382247" y="5414032"/>
              <a:ext cx="673463" cy="173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50" b="1" i="1" dirty="0">
                  <a:solidFill>
                    <a:srgbClr val="002060"/>
                  </a:solidFill>
                </a:rPr>
                <a:t>Flux</a:t>
              </a:r>
            </a:p>
          </p:txBody>
        </p:sp>
      </p:grpSp>
      <p:grpSp>
        <p:nvGrpSpPr>
          <p:cNvPr id="149" name="Flux data" hidden="1">
            <a:extLst>
              <a:ext uri="{FF2B5EF4-FFF2-40B4-BE49-F238E27FC236}">
                <a16:creationId xmlns:a16="http://schemas.microsoft.com/office/drawing/2014/main" id="{00393274-CE18-63D9-20DC-7E4F56C8CD8D}"/>
              </a:ext>
            </a:extLst>
          </p:cNvPr>
          <p:cNvGrpSpPr/>
          <p:nvPr/>
        </p:nvGrpSpPr>
        <p:grpSpPr>
          <a:xfrm>
            <a:off x="1509282" y="960755"/>
            <a:ext cx="7537942" cy="3888166"/>
            <a:chOff x="1509282" y="960755"/>
            <a:chExt cx="7537942" cy="3888166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6013F7D4-04C2-ACB2-6882-600B55DCDF0A}"/>
                </a:ext>
              </a:extLst>
            </p:cNvPr>
            <p:cNvGrpSpPr/>
            <p:nvPr/>
          </p:nvGrpSpPr>
          <p:grpSpPr>
            <a:xfrm>
              <a:off x="8445304" y="1704614"/>
              <a:ext cx="356909" cy="176039"/>
              <a:chOff x="8445304" y="1704614"/>
              <a:chExt cx="356909" cy="176039"/>
            </a:xfrm>
          </p:grpSpPr>
          <p:cxnSp>
            <p:nvCxnSpPr>
              <p:cNvPr id="1391" name="Connecteur droit avec flèche 1390">
                <a:extLst>
                  <a:ext uri="{FF2B5EF4-FFF2-40B4-BE49-F238E27FC236}">
                    <a16:creationId xmlns:a16="http://schemas.microsoft.com/office/drawing/2014/main" id="{91BA9F4B-693F-3FE3-FA3D-955C22FA5DE1}"/>
                  </a:ext>
                </a:extLst>
              </p:cNvPr>
              <p:cNvCxnSpPr>
                <a:cxnSpLocks/>
                <a:stCxn id="5" idx="2"/>
                <a:endCxn id="42" idx="6"/>
              </p:cNvCxnSpPr>
              <p:nvPr/>
            </p:nvCxnSpPr>
            <p:spPr>
              <a:xfrm flipH="1">
                <a:off x="8445304" y="1797741"/>
                <a:ext cx="356909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8" name="Ellipse 1677">
                <a:extLst>
                  <a:ext uri="{FF2B5EF4-FFF2-40B4-BE49-F238E27FC236}">
                    <a16:creationId xmlns:a16="http://schemas.microsoft.com/office/drawing/2014/main" id="{E5492755-2015-7E89-DDE8-102EFA4D9A5C}"/>
                  </a:ext>
                </a:extLst>
              </p:cNvPr>
              <p:cNvSpPr/>
              <p:nvPr/>
            </p:nvSpPr>
            <p:spPr>
              <a:xfrm>
                <a:off x="8557722" y="1704614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D</a:t>
                </a:r>
              </a:p>
            </p:txBody>
          </p:sp>
        </p:grpSp>
        <p:grpSp>
          <p:nvGrpSpPr>
            <p:cNvPr id="148" name="Flux d">
              <a:extLst>
                <a:ext uri="{FF2B5EF4-FFF2-40B4-BE49-F238E27FC236}">
                  <a16:creationId xmlns:a16="http://schemas.microsoft.com/office/drawing/2014/main" id="{1D534CCE-B69D-A6CF-F217-5309F6CF0FDF}"/>
                </a:ext>
              </a:extLst>
            </p:cNvPr>
            <p:cNvGrpSpPr/>
            <p:nvPr/>
          </p:nvGrpSpPr>
          <p:grpSpPr>
            <a:xfrm>
              <a:off x="1509282" y="960755"/>
              <a:ext cx="7537942" cy="3888166"/>
              <a:chOff x="1509282" y="960755"/>
              <a:chExt cx="7537942" cy="3888166"/>
            </a:xfrm>
          </p:grpSpPr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8A90C8A4-2BA0-FD66-7FD1-021E837F04C3}"/>
                  </a:ext>
                </a:extLst>
              </p:cNvPr>
              <p:cNvGrpSpPr/>
              <p:nvPr/>
            </p:nvGrpSpPr>
            <p:grpSpPr>
              <a:xfrm>
                <a:off x="4499313" y="1940815"/>
                <a:ext cx="489184" cy="309199"/>
                <a:chOff x="4499313" y="1940815"/>
                <a:chExt cx="489184" cy="309199"/>
              </a:xfrm>
            </p:grpSpPr>
            <p:cxnSp>
              <p:nvCxnSpPr>
                <p:cNvPr id="1188" name="Connecteur droit avec flèche 1187">
                  <a:extLst>
                    <a:ext uri="{FF2B5EF4-FFF2-40B4-BE49-F238E27FC236}">
                      <a16:creationId xmlns:a16="http://schemas.microsoft.com/office/drawing/2014/main" id="{652F231D-DDD1-9158-92A4-AA66D3C2020C}"/>
                    </a:ext>
                  </a:extLst>
                </p:cNvPr>
                <p:cNvCxnSpPr>
                  <a:cxnSpLocks/>
                  <a:stCxn id="37" idx="5"/>
                  <a:endCxn id="29" idx="1"/>
                </p:cNvCxnSpPr>
                <p:nvPr/>
              </p:nvCxnSpPr>
              <p:spPr>
                <a:xfrm>
                  <a:off x="4499313" y="1940815"/>
                  <a:ext cx="489184" cy="30919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5" name="Ellipse 1534">
                  <a:extLst>
                    <a:ext uri="{FF2B5EF4-FFF2-40B4-BE49-F238E27FC236}">
                      <a16:creationId xmlns:a16="http://schemas.microsoft.com/office/drawing/2014/main" id="{9BD62973-9D35-685F-9417-A5DC52E33B5A}"/>
                    </a:ext>
                  </a:extLst>
                </p:cNvPr>
                <p:cNvSpPr/>
                <p:nvPr/>
              </p:nvSpPr>
              <p:spPr>
                <a:xfrm>
                  <a:off x="4618493" y="1982982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F9CA9B72-A5CF-7756-F30A-63A8DE0E883C}"/>
                  </a:ext>
                </a:extLst>
              </p:cNvPr>
              <p:cNvGrpSpPr/>
              <p:nvPr/>
            </p:nvGrpSpPr>
            <p:grpSpPr>
              <a:xfrm>
                <a:off x="5345407" y="2362079"/>
                <a:ext cx="920459" cy="549099"/>
                <a:chOff x="5345407" y="2362079"/>
                <a:chExt cx="920459" cy="549099"/>
              </a:xfrm>
            </p:grpSpPr>
            <p:grpSp>
              <p:nvGrpSpPr>
                <p:cNvPr id="142" name="Groupe 141">
                  <a:extLst>
                    <a:ext uri="{FF2B5EF4-FFF2-40B4-BE49-F238E27FC236}">
                      <a16:creationId xmlns:a16="http://schemas.microsoft.com/office/drawing/2014/main" id="{8D1FFED6-21C6-FDB0-7C01-58D782EC2283}"/>
                    </a:ext>
                  </a:extLst>
                </p:cNvPr>
                <p:cNvGrpSpPr/>
                <p:nvPr/>
              </p:nvGrpSpPr>
              <p:grpSpPr>
                <a:xfrm>
                  <a:off x="5345407" y="2362079"/>
                  <a:ext cx="920459" cy="549099"/>
                  <a:chOff x="5345407" y="2362079"/>
                  <a:chExt cx="920459" cy="549099"/>
                </a:xfrm>
              </p:grpSpPr>
              <p:cxnSp>
                <p:nvCxnSpPr>
                  <p:cNvPr id="1297" name="Connecteur droit avec flèche 1296">
                    <a:extLst>
                      <a:ext uri="{FF2B5EF4-FFF2-40B4-BE49-F238E27FC236}">
                        <a16:creationId xmlns:a16="http://schemas.microsoft.com/office/drawing/2014/main" id="{46EDE6AF-31C1-0BAF-98B4-16F4FF63F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5573" y="2803798"/>
                    <a:ext cx="560293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0" name="Connecteur droit avec flèche 1299">
                    <a:extLst>
                      <a:ext uri="{FF2B5EF4-FFF2-40B4-BE49-F238E27FC236}">
                        <a16:creationId xmlns:a16="http://schemas.microsoft.com/office/drawing/2014/main" id="{6A1B1F05-1F59-2CF2-5363-F30ACBA07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45407" y="2529684"/>
                    <a:ext cx="357378" cy="27225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3" name="Connecteur droit avec flèche 1302">
                    <a:extLst>
                      <a:ext uri="{FF2B5EF4-FFF2-40B4-BE49-F238E27FC236}">
                        <a16:creationId xmlns:a16="http://schemas.microsoft.com/office/drawing/2014/main" id="{E7066714-4A7F-26AD-5C62-3FFC425F0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88776" y="2803798"/>
                    <a:ext cx="302278" cy="10738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Connecteur droit avec flèche 1305">
                    <a:extLst>
                      <a:ext uri="{FF2B5EF4-FFF2-40B4-BE49-F238E27FC236}">
                        <a16:creationId xmlns:a16="http://schemas.microsoft.com/office/drawing/2014/main" id="{D5AADAC9-E420-350C-5FB3-4E20406A89AE}"/>
                      </a:ext>
                    </a:extLst>
                  </p:cNvPr>
                  <p:cNvCxnSpPr>
                    <a:cxnSpLocks/>
                    <a:endCxn id="28" idx="4"/>
                  </p:cNvCxnSpPr>
                  <p:nvPr/>
                </p:nvCxnSpPr>
                <p:spPr>
                  <a:xfrm flipV="1">
                    <a:off x="5954109" y="2362079"/>
                    <a:ext cx="5391" cy="44276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5" name="Ellipse 1584">
                  <a:extLst>
                    <a:ext uri="{FF2B5EF4-FFF2-40B4-BE49-F238E27FC236}">
                      <a16:creationId xmlns:a16="http://schemas.microsoft.com/office/drawing/2014/main" id="{DA547634-E4D3-40B1-2300-EDC60B54D64C}"/>
                    </a:ext>
                  </a:extLst>
                </p:cNvPr>
                <p:cNvSpPr/>
                <p:nvPr/>
              </p:nvSpPr>
              <p:spPr>
                <a:xfrm>
                  <a:off x="5885028" y="2715778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48BA1779-DCD9-B6F9-74CC-98C236784A77}"/>
                  </a:ext>
                </a:extLst>
              </p:cNvPr>
              <p:cNvGrpSpPr/>
              <p:nvPr/>
            </p:nvGrpSpPr>
            <p:grpSpPr>
              <a:xfrm>
                <a:off x="1817650" y="960755"/>
                <a:ext cx="373646" cy="466781"/>
                <a:chOff x="1817650" y="960755"/>
                <a:chExt cx="373646" cy="466781"/>
              </a:xfrm>
            </p:grpSpPr>
            <p:cxnSp>
              <p:nvCxnSpPr>
                <p:cNvPr id="1077" name="Connecteur droit avec flèche 1076">
                  <a:extLst>
                    <a:ext uri="{FF2B5EF4-FFF2-40B4-BE49-F238E27FC236}">
                      <a16:creationId xmlns:a16="http://schemas.microsoft.com/office/drawing/2014/main" id="{1C2419E3-8A1D-FDE1-C9BC-7D73813868CC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>
                  <a:off x="1817650" y="960755"/>
                  <a:ext cx="373646" cy="46678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2" name="Ellipse 1531">
                  <a:extLst>
                    <a:ext uri="{FF2B5EF4-FFF2-40B4-BE49-F238E27FC236}">
                      <a16:creationId xmlns:a16="http://schemas.microsoft.com/office/drawing/2014/main" id="{00DD702A-1709-1AE9-BEB3-9E3A212C3983}"/>
                    </a:ext>
                  </a:extLst>
                </p:cNvPr>
                <p:cNvSpPr/>
                <p:nvPr/>
              </p:nvSpPr>
              <p:spPr>
                <a:xfrm>
                  <a:off x="1918211" y="1070957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4D384C2-0DE0-52B4-FAAA-2584270B6781}"/>
                  </a:ext>
                </a:extLst>
              </p:cNvPr>
              <p:cNvGrpSpPr/>
              <p:nvPr/>
            </p:nvGrpSpPr>
            <p:grpSpPr>
              <a:xfrm>
                <a:off x="1509282" y="1574330"/>
                <a:ext cx="500375" cy="176039"/>
                <a:chOff x="1509282" y="1574330"/>
                <a:chExt cx="500375" cy="176039"/>
              </a:xfrm>
            </p:grpSpPr>
            <p:cxnSp>
              <p:nvCxnSpPr>
                <p:cNvPr id="1074" name="Connecteur droit avec flèche 1073">
                  <a:extLst>
                    <a:ext uri="{FF2B5EF4-FFF2-40B4-BE49-F238E27FC236}">
                      <a16:creationId xmlns:a16="http://schemas.microsoft.com/office/drawing/2014/main" id="{7D0AEC94-F61F-9A92-45EC-66796E48CB24}"/>
                    </a:ext>
                  </a:extLst>
                </p:cNvPr>
                <p:cNvCxnSpPr>
                  <a:cxnSpLocks/>
                  <a:stCxn id="81" idx="3"/>
                </p:cNvCxnSpPr>
                <p:nvPr/>
              </p:nvCxnSpPr>
              <p:spPr>
                <a:xfrm>
                  <a:off x="1509282" y="1654380"/>
                  <a:ext cx="500375" cy="1965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3" name="Ellipse 1532">
                  <a:extLst>
                    <a:ext uri="{FF2B5EF4-FFF2-40B4-BE49-F238E27FC236}">
                      <a16:creationId xmlns:a16="http://schemas.microsoft.com/office/drawing/2014/main" id="{34941E57-F29C-2574-D142-5D1BEAB1E26D}"/>
                    </a:ext>
                  </a:extLst>
                </p:cNvPr>
                <p:cNvSpPr/>
                <p:nvPr/>
              </p:nvSpPr>
              <p:spPr>
                <a:xfrm>
                  <a:off x="1631417" y="1574330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5B6A2F63-5458-3F6B-D99F-FF81F85BAB70}"/>
                  </a:ext>
                </a:extLst>
              </p:cNvPr>
              <p:cNvGrpSpPr/>
              <p:nvPr/>
            </p:nvGrpSpPr>
            <p:grpSpPr>
              <a:xfrm>
                <a:off x="3380399" y="2628511"/>
                <a:ext cx="569095" cy="462221"/>
                <a:chOff x="3380399" y="2628511"/>
                <a:chExt cx="569095" cy="462221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6C5069C0-30BB-B665-E43A-313599D91197}"/>
                    </a:ext>
                  </a:extLst>
                </p:cNvPr>
                <p:cNvGrpSpPr/>
                <p:nvPr/>
              </p:nvGrpSpPr>
              <p:grpSpPr>
                <a:xfrm>
                  <a:off x="3380399" y="2628511"/>
                  <a:ext cx="569095" cy="462221"/>
                  <a:chOff x="3380399" y="2628511"/>
                  <a:chExt cx="569095" cy="462221"/>
                </a:xfrm>
              </p:grpSpPr>
              <p:cxnSp>
                <p:nvCxnSpPr>
                  <p:cNvPr id="1132" name="Connecteur droit avec flèche 1131">
                    <a:extLst>
                      <a:ext uri="{FF2B5EF4-FFF2-40B4-BE49-F238E27FC236}">
                        <a16:creationId xmlns:a16="http://schemas.microsoft.com/office/drawing/2014/main" id="{BA6BD807-AD6C-6C58-A806-7602DB62E1C9}"/>
                      </a:ext>
                    </a:extLst>
                  </p:cNvPr>
                  <p:cNvCxnSpPr>
                    <a:cxnSpLocks/>
                    <a:endCxn id="25" idx="3"/>
                  </p:cNvCxnSpPr>
                  <p:nvPr/>
                </p:nvCxnSpPr>
                <p:spPr>
                  <a:xfrm flipV="1">
                    <a:off x="3790198" y="2628511"/>
                    <a:ext cx="159296" cy="12220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Connecteur droit avec flèche 1134">
                    <a:extLst>
                      <a:ext uri="{FF2B5EF4-FFF2-40B4-BE49-F238E27FC236}">
                        <a16:creationId xmlns:a16="http://schemas.microsoft.com/office/drawing/2014/main" id="{46CE6556-A118-B843-5DFB-4B94613A4803}"/>
                      </a:ext>
                    </a:extLst>
                  </p:cNvPr>
                  <p:cNvCxnSpPr>
                    <a:cxnSpLocks/>
                    <a:endCxn id="1382" idx="0"/>
                  </p:cNvCxnSpPr>
                  <p:nvPr/>
                </p:nvCxnSpPr>
                <p:spPr>
                  <a:xfrm>
                    <a:off x="3795015" y="2769340"/>
                    <a:ext cx="14669" cy="32139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Connecteur droit avec flèche 1137">
                    <a:extLst>
                      <a:ext uri="{FF2B5EF4-FFF2-40B4-BE49-F238E27FC236}">
                        <a16:creationId xmlns:a16="http://schemas.microsoft.com/office/drawing/2014/main" id="{AA3B1ACB-4C50-EDAE-DD62-94F7AC46B606}"/>
                      </a:ext>
                    </a:extLst>
                  </p:cNvPr>
                  <p:cNvCxnSpPr>
                    <a:cxnSpLocks/>
                    <a:endCxn id="165" idx="3"/>
                  </p:cNvCxnSpPr>
                  <p:nvPr/>
                </p:nvCxnSpPr>
                <p:spPr>
                  <a:xfrm flipH="1">
                    <a:off x="3380399" y="2768593"/>
                    <a:ext cx="419434" cy="4507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2" name="Ellipse 1541">
                  <a:extLst>
                    <a:ext uri="{FF2B5EF4-FFF2-40B4-BE49-F238E27FC236}">
                      <a16:creationId xmlns:a16="http://schemas.microsoft.com/office/drawing/2014/main" id="{05974B82-7A2E-1806-8689-F0AA78B4C617}"/>
                    </a:ext>
                  </a:extLst>
                </p:cNvPr>
                <p:cNvSpPr/>
                <p:nvPr/>
              </p:nvSpPr>
              <p:spPr>
                <a:xfrm>
                  <a:off x="3698185" y="2694252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CEF170C4-195D-EDE2-5E4B-8B9F27C70A92}"/>
                  </a:ext>
                </a:extLst>
              </p:cNvPr>
              <p:cNvGrpSpPr/>
              <p:nvPr/>
            </p:nvGrpSpPr>
            <p:grpSpPr>
              <a:xfrm>
                <a:off x="2861641" y="2904347"/>
                <a:ext cx="745795" cy="875449"/>
                <a:chOff x="2861641" y="2904347"/>
                <a:chExt cx="745795" cy="87544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3A5EF6CD-B9A8-3A10-972D-167B59982DCA}"/>
                    </a:ext>
                  </a:extLst>
                </p:cNvPr>
                <p:cNvGrpSpPr/>
                <p:nvPr/>
              </p:nvGrpSpPr>
              <p:grpSpPr>
                <a:xfrm>
                  <a:off x="2861641" y="2904347"/>
                  <a:ext cx="745795" cy="875449"/>
                  <a:chOff x="2861641" y="2904347"/>
                  <a:chExt cx="745795" cy="875449"/>
                </a:xfrm>
              </p:grpSpPr>
              <p:cxnSp>
                <p:nvCxnSpPr>
                  <p:cNvPr id="1110" name="Connecteur droit avec flèche 1109">
                    <a:extLst>
                      <a:ext uri="{FF2B5EF4-FFF2-40B4-BE49-F238E27FC236}">
                        <a16:creationId xmlns:a16="http://schemas.microsoft.com/office/drawing/2014/main" id="{FDF18672-EED3-72D8-E007-CEE0DA9151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1641" y="3203100"/>
                    <a:ext cx="307045" cy="40822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4" name="Connecteur droit avec flèche 1113">
                    <a:extLst>
                      <a:ext uri="{FF2B5EF4-FFF2-40B4-BE49-F238E27FC236}">
                        <a16:creationId xmlns:a16="http://schemas.microsoft.com/office/drawing/2014/main" id="{03E4BACD-6C18-50A9-E298-9BB12919BCF3}"/>
                      </a:ext>
                    </a:extLst>
                  </p:cNvPr>
                  <p:cNvCxnSpPr>
                    <a:cxnSpLocks/>
                    <a:endCxn id="165" idx="2"/>
                  </p:cNvCxnSpPr>
                  <p:nvPr/>
                </p:nvCxnSpPr>
                <p:spPr>
                  <a:xfrm flipV="1">
                    <a:off x="3161146" y="2904347"/>
                    <a:ext cx="2576" cy="304977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7" name="Connecteur droit avec flèche 1116">
                    <a:extLst>
                      <a:ext uri="{FF2B5EF4-FFF2-40B4-BE49-F238E27FC236}">
                        <a16:creationId xmlns:a16="http://schemas.microsoft.com/office/drawing/2014/main" id="{A5BBF033-B5C2-0A3F-FB0B-913E4FD6C1A6}"/>
                      </a:ext>
                    </a:extLst>
                  </p:cNvPr>
                  <p:cNvCxnSpPr>
                    <a:cxnSpLocks/>
                    <a:stCxn id="1543" idx="2"/>
                    <a:endCxn id="1382" idx="1"/>
                  </p:cNvCxnSpPr>
                  <p:nvPr/>
                </p:nvCxnSpPr>
                <p:spPr>
                  <a:xfrm>
                    <a:off x="3088780" y="3208326"/>
                    <a:ext cx="504226" cy="1365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Connecteur droit avec flèche 1119">
                    <a:extLst>
                      <a:ext uri="{FF2B5EF4-FFF2-40B4-BE49-F238E27FC236}">
                        <a16:creationId xmlns:a16="http://schemas.microsoft.com/office/drawing/2014/main" id="{3E261E7D-9A21-9824-053E-480988D2BC9B}"/>
                      </a:ext>
                    </a:extLst>
                  </p:cNvPr>
                  <p:cNvCxnSpPr>
                    <a:cxnSpLocks/>
                    <a:stCxn id="1543" idx="5"/>
                  </p:cNvCxnSpPr>
                  <p:nvPr/>
                </p:nvCxnSpPr>
                <p:spPr>
                  <a:xfrm>
                    <a:off x="3239039" y="3270565"/>
                    <a:ext cx="368397" cy="50923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3" name="Ellipse 1542">
                  <a:extLst>
                    <a:ext uri="{FF2B5EF4-FFF2-40B4-BE49-F238E27FC236}">
                      <a16:creationId xmlns:a16="http://schemas.microsoft.com/office/drawing/2014/main" id="{4721BDC7-0354-3E0D-E5F9-143C742A724C}"/>
                    </a:ext>
                  </a:extLst>
                </p:cNvPr>
                <p:cNvSpPr/>
                <p:nvPr/>
              </p:nvSpPr>
              <p:spPr>
                <a:xfrm>
                  <a:off x="3088780" y="3120306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55EC5F2C-4EB6-1B5B-DD91-E72EAD0C1353}"/>
                  </a:ext>
                </a:extLst>
              </p:cNvPr>
              <p:cNvGrpSpPr/>
              <p:nvPr/>
            </p:nvGrpSpPr>
            <p:grpSpPr>
              <a:xfrm>
                <a:off x="2928770" y="4489297"/>
                <a:ext cx="238734" cy="359624"/>
                <a:chOff x="2928770" y="4489297"/>
                <a:chExt cx="238734" cy="359624"/>
              </a:xfrm>
            </p:grpSpPr>
            <p:cxnSp>
              <p:nvCxnSpPr>
                <p:cNvPr id="1101" name="Connecteur droit avec flèche 1100">
                  <a:extLst>
                    <a:ext uri="{FF2B5EF4-FFF2-40B4-BE49-F238E27FC236}">
                      <a16:creationId xmlns:a16="http://schemas.microsoft.com/office/drawing/2014/main" id="{B452F5F8-157C-CA56-70DB-297E9A82809B}"/>
                    </a:ext>
                  </a:extLst>
                </p:cNvPr>
                <p:cNvCxnSpPr>
                  <a:cxnSpLocks/>
                  <a:stCxn id="95" idx="0"/>
                  <a:endCxn id="168" idx="5"/>
                </p:cNvCxnSpPr>
                <p:nvPr/>
              </p:nvCxnSpPr>
              <p:spPr>
                <a:xfrm flipH="1" flipV="1">
                  <a:off x="2928770" y="4489297"/>
                  <a:ext cx="238734" cy="3596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6" name="Ellipse 1575">
                  <a:extLst>
                    <a:ext uri="{FF2B5EF4-FFF2-40B4-BE49-F238E27FC236}">
                      <a16:creationId xmlns:a16="http://schemas.microsoft.com/office/drawing/2014/main" id="{EDEB64E9-63C1-19F3-81DE-6804F48DFC45}"/>
                    </a:ext>
                  </a:extLst>
                </p:cNvPr>
                <p:cNvSpPr/>
                <p:nvPr/>
              </p:nvSpPr>
              <p:spPr>
                <a:xfrm>
                  <a:off x="2947853" y="4587767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9BE5A9E7-20EF-66EB-B634-35DE5F5FA3D4}"/>
                  </a:ext>
                </a:extLst>
              </p:cNvPr>
              <p:cNvGrpSpPr/>
              <p:nvPr/>
            </p:nvGrpSpPr>
            <p:grpSpPr>
              <a:xfrm>
                <a:off x="6469795" y="1341427"/>
                <a:ext cx="1750928" cy="243815"/>
                <a:chOff x="6469795" y="1341427"/>
                <a:chExt cx="1750928" cy="243815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1078C6BB-E235-1D82-C062-7C99604BA4DB}"/>
                    </a:ext>
                  </a:extLst>
                </p:cNvPr>
                <p:cNvGrpSpPr/>
                <p:nvPr/>
              </p:nvGrpSpPr>
              <p:grpSpPr>
                <a:xfrm>
                  <a:off x="6469795" y="1431228"/>
                  <a:ext cx="1750928" cy="154014"/>
                  <a:chOff x="6469795" y="1431228"/>
                  <a:chExt cx="1750928" cy="154014"/>
                </a:xfrm>
              </p:grpSpPr>
              <p:cxnSp>
                <p:nvCxnSpPr>
                  <p:cNvPr id="1194" name="Connecteur droit avec flèche 1193">
                    <a:extLst>
                      <a:ext uri="{FF2B5EF4-FFF2-40B4-BE49-F238E27FC236}">
                        <a16:creationId xmlns:a16="http://schemas.microsoft.com/office/drawing/2014/main" id="{D66CA153-3A88-7072-A063-7CF7E3F99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69795" y="1431228"/>
                    <a:ext cx="1750928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Connecteur droit avec flèche 1196">
                    <a:extLst>
                      <a:ext uri="{FF2B5EF4-FFF2-40B4-BE49-F238E27FC236}">
                        <a16:creationId xmlns:a16="http://schemas.microsoft.com/office/drawing/2014/main" id="{23724430-DE6C-81AE-C0EF-934FFD677EB3}"/>
                      </a:ext>
                    </a:extLst>
                  </p:cNvPr>
                  <p:cNvCxnSpPr>
                    <a:cxnSpLocks/>
                    <a:endCxn id="42" idx="0"/>
                  </p:cNvCxnSpPr>
                  <p:nvPr/>
                </p:nvCxnSpPr>
                <p:spPr>
                  <a:xfrm>
                    <a:off x="8220723" y="1431228"/>
                    <a:ext cx="0" cy="154014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7" name="Ellipse 1586">
                  <a:extLst>
                    <a:ext uri="{FF2B5EF4-FFF2-40B4-BE49-F238E27FC236}">
                      <a16:creationId xmlns:a16="http://schemas.microsoft.com/office/drawing/2014/main" id="{22C31719-22D5-54DC-88E4-69D8FFDC7239}"/>
                    </a:ext>
                  </a:extLst>
                </p:cNvPr>
                <p:cNvSpPr/>
                <p:nvPr/>
              </p:nvSpPr>
              <p:spPr>
                <a:xfrm>
                  <a:off x="7190957" y="1341427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B0F16331-C2ED-8ADC-E3F4-2DE4DB4E0AB3}"/>
                  </a:ext>
                </a:extLst>
              </p:cNvPr>
              <p:cNvGrpSpPr/>
              <p:nvPr/>
            </p:nvGrpSpPr>
            <p:grpSpPr>
              <a:xfrm>
                <a:off x="1715933" y="3526211"/>
                <a:ext cx="412386" cy="371065"/>
                <a:chOff x="1715933" y="3526211"/>
                <a:chExt cx="412386" cy="371065"/>
              </a:xfrm>
            </p:grpSpPr>
            <p:cxnSp>
              <p:nvCxnSpPr>
                <p:cNvPr id="99" name="Connecteur droit avec flèche 98">
                  <a:extLst>
                    <a:ext uri="{FF2B5EF4-FFF2-40B4-BE49-F238E27FC236}">
                      <a16:creationId xmlns:a16="http://schemas.microsoft.com/office/drawing/2014/main" id="{191C3526-2222-5200-6AAF-C0460FDE6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9837" y="3526211"/>
                  <a:ext cx="408482" cy="37106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0" name="Ellipse 1589">
                  <a:extLst>
                    <a:ext uri="{FF2B5EF4-FFF2-40B4-BE49-F238E27FC236}">
                      <a16:creationId xmlns:a16="http://schemas.microsoft.com/office/drawing/2014/main" id="{50FA6E5C-A902-7523-6148-DAEFCDAF52CA}"/>
                    </a:ext>
                  </a:extLst>
                </p:cNvPr>
                <p:cNvSpPr/>
                <p:nvPr/>
              </p:nvSpPr>
              <p:spPr>
                <a:xfrm>
                  <a:off x="1715933" y="3540363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7D6A5ADE-31CE-A793-CC5A-6E60739FF5FC}"/>
                  </a:ext>
                </a:extLst>
              </p:cNvPr>
              <p:cNvGrpSpPr/>
              <p:nvPr/>
            </p:nvGrpSpPr>
            <p:grpSpPr>
              <a:xfrm>
                <a:off x="1711568" y="3879723"/>
                <a:ext cx="365904" cy="189867"/>
                <a:chOff x="1711568" y="3879723"/>
                <a:chExt cx="365904" cy="189867"/>
              </a:xfrm>
            </p:grpSpPr>
            <p:cxnSp>
              <p:nvCxnSpPr>
                <p:cNvPr id="102" name="Connecteur droit avec flèche 101">
                  <a:extLst>
                    <a:ext uri="{FF2B5EF4-FFF2-40B4-BE49-F238E27FC236}">
                      <a16:creationId xmlns:a16="http://schemas.microsoft.com/office/drawing/2014/main" id="{B4A8D874-CA28-995A-FC39-EDC64A1979AF}"/>
                    </a:ext>
                  </a:extLst>
                </p:cNvPr>
                <p:cNvCxnSpPr>
                  <a:cxnSpLocks/>
                  <a:stCxn id="89" idx="3"/>
                </p:cNvCxnSpPr>
                <p:nvPr/>
              </p:nvCxnSpPr>
              <p:spPr>
                <a:xfrm>
                  <a:off x="1711568" y="3879723"/>
                  <a:ext cx="365904" cy="14869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2" name="Ellipse 1591">
                  <a:extLst>
                    <a:ext uri="{FF2B5EF4-FFF2-40B4-BE49-F238E27FC236}">
                      <a16:creationId xmlns:a16="http://schemas.microsoft.com/office/drawing/2014/main" id="{506B0F8E-3030-D604-3724-A9DB2B7C31BC}"/>
                    </a:ext>
                  </a:extLst>
                </p:cNvPr>
                <p:cNvSpPr/>
                <p:nvPr/>
              </p:nvSpPr>
              <p:spPr>
                <a:xfrm>
                  <a:off x="1800219" y="389355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4C17540A-9F14-DEE5-3A9F-FDF92152A715}"/>
                  </a:ext>
                </a:extLst>
              </p:cNvPr>
              <p:cNvGrpSpPr/>
              <p:nvPr/>
            </p:nvGrpSpPr>
            <p:grpSpPr>
              <a:xfrm>
                <a:off x="7427827" y="1543909"/>
                <a:ext cx="754881" cy="176039"/>
                <a:chOff x="7427827" y="1543909"/>
                <a:chExt cx="754881" cy="176039"/>
              </a:xfrm>
            </p:grpSpPr>
            <p:cxnSp>
              <p:nvCxnSpPr>
                <p:cNvPr id="1202" name="Connecteur droit avec flèche 1201">
                  <a:extLst>
                    <a:ext uri="{FF2B5EF4-FFF2-40B4-BE49-F238E27FC236}">
                      <a16:creationId xmlns:a16="http://schemas.microsoft.com/office/drawing/2014/main" id="{C550E1F3-710A-517C-F141-5D671606C3B9}"/>
                    </a:ext>
                  </a:extLst>
                </p:cNvPr>
                <p:cNvCxnSpPr>
                  <a:cxnSpLocks/>
                  <a:stCxn id="41" idx="7"/>
                </p:cNvCxnSpPr>
                <p:nvPr/>
              </p:nvCxnSpPr>
              <p:spPr>
                <a:xfrm>
                  <a:off x="7427827" y="1621405"/>
                  <a:ext cx="754881" cy="81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41" name="Ellipse 1640">
                  <a:extLst>
                    <a:ext uri="{FF2B5EF4-FFF2-40B4-BE49-F238E27FC236}">
                      <a16:creationId xmlns:a16="http://schemas.microsoft.com/office/drawing/2014/main" id="{D4DCEC80-AECB-2FAD-E90D-58CDA4C67564}"/>
                    </a:ext>
                  </a:extLst>
                </p:cNvPr>
                <p:cNvSpPr/>
                <p:nvPr/>
              </p:nvSpPr>
              <p:spPr>
                <a:xfrm>
                  <a:off x="7690892" y="1543909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45" name="Groupe 144">
                <a:extLst>
                  <a:ext uri="{FF2B5EF4-FFF2-40B4-BE49-F238E27FC236}">
                    <a16:creationId xmlns:a16="http://schemas.microsoft.com/office/drawing/2014/main" id="{99431149-61C0-3EBD-7DCD-F1D9B78AFE95}"/>
                  </a:ext>
                </a:extLst>
              </p:cNvPr>
              <p:cNvGrpSpPr/>
              <p:nvPr/>
            </p:nvGrpSpPr>
            <p:grpSpPr>
              <a:xfrm>
                <a:off x="6844415" y="976463"/>
                <a:ext cx="1600419" cy="238878"/>
                <a:chOff x="6844415" y="976463"/>
                <a:chExt cx="1600419" cy="238878"/>
              </a:xfrm>
            </p:grpSpPr>
            <p:grpSp>
              <p:nvGrpSpPr>
                <p:cNvPr id="144" name="Groupe 143">
                  <a:extLst>
                    <a:ext uri="{FF2B5EF4-FFF2-40B4-BE49-F238E27FC236}">
                      <a16:creationId xmlns:a16="http://schemas.microsoft.com/office/drawing/2014/main" id="{CBF3B54D-B03D-7AD9-3610-1560345CC84C}"/>
                    </a:ext>
                  </a:extLst>
                </p:cNvPr>
                <p:cNvGrpSpPr/>
                <p:nvPr/>
              </p:nvGrpSpPr>
              <p:grpSpPr>
                <a:xfrm>
                  <a:off x="6844415" y="1073963"/>
                  <a:ext cx="1600419" cy="141378"/>
                  <a:chOff x="6844415" y="1073963"/>
                  <a:chExt cx="1600419" cy="141378"/>
                </a:xfrm>
              </p:grpSpPr>
              <p:cxnSp>
                <p:nvCxnSpPr>
                  <p:cNvPr id="1191" name="Connecteur droit avec flèche 1190">
                    <a:extLst>
                      <a:ext uri="{FF2B5EF4-FFF2-40B4-BE49-F238E27FC236}">
                        <a16:creationId xmlns:a16="http://schemas.microsoft.com/office/drawing/2014/main" id="{BECCCBE9-9975-60FB-FB64-A1A5EB5BE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4415" y="1073963"/>
                    <a:ext cx="1376308" cy="1082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6" name="Connecteur droit avec flèche 1645">
                    <a:extLst>
                      <a:ext uri="{FF2B5EF4-FFF2-40B4-BE49-F238E27FC236}">
                        <a16:creationId xmlns:a16="http://schemas.microsoft.com/office/drawing/2014/main" id="{0D64F438-7E85-677B-047B-25D07A315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26916" y="1084084"/>
                    <a:ext cx="217918" cy="131257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6" name="Ellipse 1585">
                  <a:extLst>
                    <a:ext uri="{FF2B5EF4-FFF2-40B4-BE49-F238E27FC236}">
                      <a16:creationId xmlns:a16="http://schemas.microsoft.com/office/drawing/2014/main" id="{9E181016-E3DF-A65B-9916-6DE04982DB29}"/>
                    </a:ext>
                  </a:extLst>
                </p:cNvPr>
                <p:cNvSpPr/>
                <p:nvPr/>
              </p:nvSpPr>
              <p:spPr>
                <a:xfrm>
                  <a:off x="7202492" y="976463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F05F19D8-7D7C-AC6F-8863-0D0944E3B29E}"/>
                  </a:ext>
                </a:extLst>
              </p:cNvPr>
              <p:cNvGrpSpPr/>
              <p:nvPr/>
            </p:nvGrpSpPr>
            <p:grpSpPr>
              <a:xfrm>
                <a:off x="8406763" y="1962976"/>
                <a:ext cx="640461" cy="1135544"/>
                <a:chOff x="8406763" y="1962976"/>
                <a:chExt cx="640461" cy="1135544"/>
              </a:xfrm>
            </p:grpSpPr>
            <p:cxnSp>
              <p:nvCxnSpPr>
                <p:cNvPr id="1210" name="Connecteur droit avec flèche 1209">
                  <a:extLst>
                    <a:ext uri="{FF2B5EF4-FFF2-40B4-BE49-F238E27FC236}">
                      <a16:creationId xmlns:a16="http://schemas.microsoft.com/office/drawing/2014/main" id="{70C6EB94-C095-1D94-CB1B-F32B8F93F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06763" y="1962976"/>
                  <a:ext cx="640461" cy="113554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81" name="Ellipse 1680">
                  <a:extLst>
                    <a:ext uri="{FF2B5EF4-FFF2-40B4-BE49-F238E27FC236}">
                      <a16:creationId xmlns:a16="http://schemas.microsoft.com/office/drawing/2014/main" id="{03148DE6-25EB-337E-91D6-DB9967444A18}"/>
                    </a:ext>
                  </a:extLst>
                </p:cNvPr>
                <p:cNvSpPr/>
                <p:nvPr/>
              </p:nvSpPr>
              <p:spPr>
                <a:xfrm>
                  <a:off x="8528413" y="2221535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</p:grpSp>
      </p:grpSp>
      <p:grpSp>
        <p:nvGrpSpPr>
          <p:cNvPr id="1061" name="Flux influence" hidden="1">
            <a:extLst>
              <a:ext uri="{FF2B5EF4-FFF2-40B4-BE49-F238E27FC236}">
                <a16:creationId xmlns:a16="http://schemas.microsoft.com/office/drawing/2014/main" id="{F0264081-4941-0C2A-A61A-22E6BDDB862B}"/>
              </a:ext>
            </a:extLst>
          </p:cNvPr>
          <p:cNvGrpSpPr/>
          <p:nvPr/>
        </p:nvGrpSpPr>
        <p:grpSpPr>
          <a:xfrm>
            <a:off x="1501781" y="945942"/>
            <a:ext cx="1201571" cy="1785630"/>
            <a:chOff x="1501781" y="945942"/>
            <a:chExt cx="1201571" cy="1785630"/>
          </a:xfrm>
        </p:grpSpPr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31192332-F2FE-E35B-9366-20E0BA4EFE8B}"/>
                </a:ext>
              </a:extLst>
            </p:cNvPr>
            <p:cNvGrpSpPr/>
            <p:nvPr/>
          </p:nvGrpSpPr>
          <p:grpSpPr>
            <a:xfrm>
              <a:off x="1727464" y="2075086"/>
              <a:ext cx="366832" cy="176039"/>
              <a:chOff x="1727464" y="2075086"/>
              <a:chExt cx="366832" cy="176039"/>
            </a:xfrm>
          </p:grpSpPr>
          <p:cxnSp>
            <p:nvCxnSpPr>
              <p:cNvPr id="127" name="Connecteur droit avec flèche 126">
                <a:extLst>
                  <a:ext uri="{FF2B5EF4-FFF2-40B4-BE49-F238E27FC236}">
                    <a16:creationId xmlns:a16="http://schemas.microsoft.com/office/drawing/2014/main" id="{A5332A0B-CBC6-FD91-2533-11C600211F7D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1727464" y="2077180"/>
                <a:ext cx="366832" cy="1414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6" name="Ellipse 1525">
                <a:extLst>
                  <a:ext uri="{FF2B5EF4-FFF2-40B4-BE49-F238E27FC236}">
                    <a16:creationId xmlns:a16="http://schemas.microsoft.com/office/drawing/2014/main" id="{399B7870-6129-8256-1DD9-74567C799815}"/>
                  </a:ext>
                </a:extLst>
              </p:cNvPr>
              <p:cNvSpPr/>
              <p:nvPr/>
            </p:nvSpPr>
            <p:spPr>
              <a:xfrm>
                <a:off x="1784614" y="2075086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i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FDD5719A-841A-CD9B-8C17-FD4E750BCC46}"/>
                </a:ext>
              </a:extLst>
            </p:cNvPr>
            <p:cNvGrpSpPr/>
            <p:nvPr/>
          </p:nvGrpSpPr>
          <p:grpSpPr>
            <a:xfrm>
              <a:off x="2527313" y="945942"/>
              <a:ext cx="176039" cy="326304"/>
              <a:chOff x="2527313" y="945942"/>
              <a:chExt cx="176039" cy="326304"/>
            </a:xfrm>
          </p:grpSpPr>
          <p:cxnSp>
            <p:nvCxnSpPr>
              <p:cNvPr id="1080" name="Connecteur droit avec flèche 1079">
                <a:extLst>
                  <a:ext uri="{FF2B5EF4-FFF2-40B4-BE49-F238E27FC236}">
                    <a16:creationId xmlns:a16="http://schemas.microsoft.com/office/drawing/2014/main" id="{565AD708-D554-CD63-7412-4066B168C17F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2594669" y="945942"/>
                <a:ext cx="23335" cy="326304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1" name="Ellipse 1530">
                <a:extLst>
                  <a:ext uri="{FF2B5EF4-FFF2-40B4-BE49-F238E27FC236}">
                    <a16:creationId xmlns:a16="http://schemas.microsoft.com/office/drawing/2014/main" id="{9C4216AA-310D-4F80-AE1C-89F62292D47B}"/>
                  </a:ext>
                </a:extLst>
              </p:cNvPr>
              <p:cNvSpPr/>
              <p:nvPr/>
            </p:nvSpPr>
            <p:spPr>
              <a:xfrm>
                <a:off x="2527313" y="98402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i</a:t>
                </a:r>
              </a:p>
            </p:txBody>
          </p:sp>
        </p:grpSp>
        <p:sp>
          <p:nvSpPr>
            <p:cNvPr id="1524" name="Ellipse 1523">
              <a:extLst>
                <a:ext uri="{FF2B5EF4-FFF2-40B4-BE49-F238E27FC236}">
                  <a16:creationId xmlns:a16="http://schemas.microsoft.com/office/drawing/2014/main" id="{C69695E5-E14B-C280-3B07-B5AF9AE6D51A}"/>
                </a:ext>
              </a:extLst>
            </p:cNvPr>
            <p:cNvSpPr/>
            <p:nvPr/>
          </p:nvSpPr>
          <p:spPr>
            <a:xfrm>
              <a:off x="1501781" y="2555533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3"/>
    </mc:Choice>
    <mc:Fallback xmlns="">
      <p:transition spd="slow" advTm="11143"/>
    </mc:Fallback>
  </mc:AlternateContent>
  <p:extLst>
    <p:ext uri="{E180D4A7-C9FB-4DFB-919C-405C955672EB}">
      <p14:showEvtLst xmlns:p14="http://schemas.microsoft.com/office/powerpoint/2010/main">
        <p14:playEvt time="6" objId="16"/>
        <p14:stopEvt time="11055" objId="16"/>
      </p14:showEvtLst>
    </p:ext>
  </p:extLs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292</Words>
  <Application>Microsoft Macintosh PowerPoint</Application>
  <PresentationFormat>Grand écran</PresentationFormat>
  <Paragraphs>131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58</cp:revision>
  <dcterms:created xsi:type="dcterms:W3CDTF">2023-05-15T07:15:57Z</dcterms:created>
  <dcterms:modified xsi:type="dcterms:W3CDTF">2023-06-01T16:54:57Z</dcterms:modified>
</cp:coreProperties>
</file>