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8BE8BE-B581-423F-8331-D4A09FCC81A6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227D0-82A5-4702-8C25-98E4D220CF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86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pilotage se définit comme une capacité de maintenir le système dans une plage de comportement, une trajectoire, définie. On dit alors que le système est sous contrôle.</a:t>
            </a:r>
          </a:p>
          <a:p>
            <a:r>
              <a:rPr lang="fr-FR" dirty="0"/>
              <a:t>Cette notion de pilotage renvoie évidemment à des niveaux de performance du système, et à des qualités.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F7003-00D5-4F79-88BE-C5E05B8BD0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580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35767D-D276-227F-B97B-68E9B6195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D5FCB1-0C4D-F025-5231-ACC886D67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B89725-4D69-9638-73F5-389D4133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889D4E-4EEB-D163-CE5C-C3C48E5F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A58A20-5A87-6944-E9E0-87CE5EBF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285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35E72-F93C-604A-0BB7-6BC1E33A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A652C2-C648-A3C6-A39C-72F82DF7F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74F3ED-0B51-DF9A-4831-C2454D67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CA6BE9-7FE9-8FB9-FFA7-1F75E83C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B6F8EC-63A0-D29E-DD76-74823DFA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99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7A4DD4-CD44-FB22-6EE6-4621EB8DB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7C1AC3-EC12-C057-C816-F5FD734BD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F1ED66-FB28-2E16-4606-5FE0D318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DE5A3-ACCE-737A-6C60-C2472C40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31E287-546A-4934-DA00-AC53369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69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9A098-CA68-DD2B-D8DD-52570C16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7432E-4554-22B6-4A3F-75A0BFED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16B2F1-5DEB-0FEE-A13B-8270179E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23511A-8FDA-426F-08A3-81DF0BED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6055A3-19DF-8326-B2F6-C73FC467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00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9C85-3110-016F-B599-B1EADA28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6DB6D3-A499-6B4F-60F4-796AF6254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C876A3-BD15-3D75-5CF5-ED650705F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35C876-9B23-79FC-2B87-CBD84676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195BFB-ADDF-7044-DE72-4B7C1BDE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61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80762-64BA-2141-1C66-5939D490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829635-F091-FAD7-D443-DD2E4E225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E25B3C-F37F-3105-075F-DFA91AEBD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B01351-75C8-0092-8DA3-FF7E567D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909525-67B3-A9CE-17E3-32A5DACB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6E3EA-6697-ADDA-0053-DFE4215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57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E2B8E-80CB-E93B-116D-1618FCC0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7CFE02-7321-1DD3-D72F-FF5623BB4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A98054-C2E2-CC5B-4A12-4F4B63771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79CE1E-8BDF-4864-0BD2-2C93C2686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220F0B-73CE-A114-E1BD-A62E54DD3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B3818A-E269-712A-2217-0601F579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EC38EC7-3D3A-2870-E641-86A9D84B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8CDD2E-6232-85F2-346C-F361E329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87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DDDDD-93A4-A659-8436-49B9F419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4DB2F6-E54A-DF22-7174-EF7565BF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72DA2A-0545-2419-6F57-5DD2C6D5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B747F1-AF97-85A8-3D67-8A04EFF6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39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AB5139-425B-7102-47E8-438D220DE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082C7D-7016-E043-19C0-3D58A862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069FDA-A184-095D-A3FD-1F92BE09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09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01B5F-232F-CDF9-1F15-6BB1D681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1B56C0-111B-DA9B-702B-E89C1330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4F45BE-96DC-2B2B-D873-C2DEF302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2214FA-55B2-20D5-E37F-E1AE974C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2F2B4D-B7E2-0452-D205-B188A908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D6A356-382C-A8F2-3C55-6B3CA197D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3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A20321-151A-2992-7D85-D5FF5853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5099F1-C10F-2ED1-B463-EF5F6A30E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E0C938-73D7-2AF9-3ED9-D239856A5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2A9644-0108-FEDD-3A1A-49AEEE26B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D24C1-D5A3-4B2A-A79F-C3D3495A00E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E376E0-B7BD-0CF5-B4C2-F86FC84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97B66C-A8D9-D432-6EC6-0EB451D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63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57E81F-42FB-5790-A2F2-5186295C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704977-F912-4BF8-6022-8D0DF718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0A758C-F283-9DC8-E9AA-809076B3B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D24C1-D5A3-4B2A-A79F-C3D3495A00EB}" type="datetimeFigureOut">
              <a:rPr lang="fr-FR" smtClean="0"/>
              <a:t>24/05/2023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B6807-9C73-F47A-1CD1-59F9A9F18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950803-3C7F-E93E-1DDB-CF14C390F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F3E92-A773-4D90-B79C-0EC8099A4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00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1.wav"/><Relationship Id="rId7" Type="http://schemas.openxmlformats.org/officeDocument/2006/relationships/notesSlide" Target="../notesSlides/notesSlide1.xml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video" Target="../media/media2.mp4"/><Relationship Id="rId4" Type="http://schemas.microsoft.com/office/2007/relationships/media" Target="../media/media2.mp4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1949F82-500C-DE4E-203F-3AF01C5E2220}"/>
              </a:ext>
            </a:extLst>
          </p:cNvPr>
          <p:cNvSpPr/>
          <p:nvPr/>
        </p:nvSpPr>
        <p:spPr>
          <a:xfrm>
            <a:off x="0" y="1396163"/>
            <a:ext cx="12192000" cy="352844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2" name="Soundly Voice Designer, Alain 2">
            <a:hlinkClick r:id="" action="ppaction://media"/>
            <a:extLst>
              <a:ext uri="{FF2B5EF4-FFF2-40B4-BE49-F238E27FC236}">
                <a16:creationId xmlns:a16="http://schemas.microsoft.com/office/drawing/2014/main" id="{F72C3E79-812E-426D-985C-19BEC70CC094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081833" y="5667561"/>
            <a:ext cx="487363" cy="487363"/>
          </a:xfrm>
          <a:prstGeom prst="rect">
            <a:avLst/>
          </a:prstGeom>
        </p:spPr>
      </p:pic>
      <p:pic>
        <p:nvPicPr>
          <p:cNvPr id="4" name="voiture">
            <a:hlinkClick r:id="" action="ppaction://media"/>
            <a:extLst>
              <a:ext uri="{FF2B5EF4-FFF2-40B4-BE49-F238E27FC236}">
                <a16:creationId xmlns:a16="http://schemas.microsoft.com/office/drawing/2014/main" id="{459236D9-7611-D534-B585-6EEAB4193D26}"/>
              </a:ext>
            </a:extLst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875007" y="1396163"/>
            <a:ext cx="6272795" cy="35284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5596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59"/>
    </mc:Choice>
    <mc:Fallback>
      <p:transition spd="slow" advTm="178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9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audio>
              <p:cMediaNode vol="80000" numSld="999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826" objId="42"/>
        <p14:playEvt time="7821" objId="4"/>
        <p14:stopEvt time="10067" objId="4"/>
        <p14:stopEvt time="16938" objId="4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52</Words>
  <Application>Microsoft Office PowerPoint</Application>
  <PresentationFormat>Grand écran</PresentationFormat>
  <Paragraphs>3</Paragraphs>
  <Slides>1</Slides>
  <Notes>1</Notes>
  <HiddenSlides>0</HiddenSlides>
  <MMClips>2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Mouhamed Diop</cp:lastModifiedBy>
  <cp:revision>3</cp:revision>
  <dcterms:created xsi:type="dcterms:W3CDTF">2023-05-09T11:08:05Z</dcterms:created>
  <dcterms:modified xsi:type="dcterms:W3CDTF">2023-05-25T06:11:58Z</dcterms:modified>
</cp:coreProperties>
</file>