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6" autoAdjust="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B8CC3-9485-4880-8638-69D0788376F3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4AD3-32F9-4DAF-BBC6-70E95D943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0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97B2C-8620-D2B4-75EE-22D9BED8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700F7-C619-8EC0-AC11-BE9B82588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6107F-7914-1AB4-0109-333D6F8E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6510CB-56AB-FA5A-73A5-EA217F49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C75AA-2A5F-B213-DC59-F30770B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53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FD416-99ED-4AB0-BCC2-F0D6D97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BEC7C-32F0-E4C2-3AA2-B91DD84E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B1790-912C-7651-4672-9609E821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2AF6A2-3CA9-76C7-AC4D-5E8BA822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AD71-00F9-2C3F-D58C-EE6B430A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B5FDF8-F1D5-3FD3-C9AD-09910754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BC1B5-4ED4-AA07-907D-FA39126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9D62A-2B29-392C-9127-7776102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72BA3-C74B-6588-E06A-E45847ED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F3B6F-1233-14C4-5698-75A2874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AA642-2E6A-66A1-7D2D-0ECEF9F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8B6A1-FA26-A083-3AE0-28800D54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7BAD8B-93DA-2683-A686-465E0E7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2E357-2F76-0258-F31C-AAA72761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D8CD0-8E23-E6CD-6646-8064140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3352E-C443-2BB7-A8BB-575644B7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75A12-38D9-3749-FDBA-7F60E3E8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0A6BF-2E2D-480A-B823-738BB6C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9CE84-4600-D045-395C-49D5E615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CBD44-6BFF-5BD6-C976-1CAAA0A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F947E-EECE-CE6B-9812-458683F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98D4E-DE58-1F8F-8EB0-3459C220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AE4C-C177-C736-64EB-10737D60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A91E5-64E0-004C-11D6-16F9E3A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7BABC-2F2C-6DFF-9B2A-1A60C9D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520B3-A11E-F927-23DA-A02BE011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0DB14-0DAB-7D17-99BD-F80AE70D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720E2-06E1-3900-AC5E-BC312649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6447A2-4280-11B2-BC54-705678D5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A5FCDF-42E1-7574-D70A-3DDFF13B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5C37F6-C740-75C5-9B8E-E611B1D61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6DA1F2-FBC9-78D5-FA6C-28F2CE75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45485-B3A7-BF79-6409-D30F5CC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223A06-1A44-E788-4D45-4D361CE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8E06F-36A9-F551-E85A-D9851F63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121E33-B9E7-042D-8158-C0945A36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B3A892-2C18-12DA-4D1A-6D34226D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F6629B-5189-D137-D559-41D53BCA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14043-7A63-8E49-F1FD-564889E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267C06-6F36-AABD-D8A8-4A2A0B06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36882-D79D-16BA-189C-6264F42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6948C-79A3-2DC3-F69D-02C2178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69A58-6809-AF1C-C7B6-EE821535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DBD9F-789A-CB1A-E14A-8D08C5DB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AD9499-AE98-29DE-F9C6-634CE1C0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62BB99-ECAF-35AD-FB41-8A4505D0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42359-E13A-3D7B-6AB5-16A045AF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408D-845A-F3FF-2587-61ED198F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E6B902-4519-DF1C-6BD7-C710ABFF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1FBDCC-9868-D2B9-CA3B-A25F2776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9BFA2-C156-0F89-042F-1A6B908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E244B-88DC-A832-9D84-0873B20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EA9D9-2D89-F123-2D00-E850B3F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0321C-E19A-08FA-96C7-556F8EEF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CE9DE-EC88-2C63-F449-3CE764EE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54ABF-D0B9-DB27-7EF9-E5713FAA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A4A57-F6B5-64C0-1811-B2CFBBE0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28952-06B8-77C5-4A98-89C789C7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.wav"/><Relationship Id="rId7" Type="http://schemas.openxmlformats.org/officeDocument/2006/relationships/image" Target="../media/image3.png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281E0F3-A5C4-8497-7A07-489EE8496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178" y="409674"/>
            <a:ext cx="3452159" cy="24005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1628984-A710-CB3B-8D6E-57A56EB29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676" y="306795"/>
            <a:ext cx="3696020" cy="26062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A1E697-3654-38AA-8D23-4A5453F0C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676" y="3944940"/>
            <a:ext cx="3452159" cy="24005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7ED6000-80E8-2C61-D3FF-92BE58E38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567" y="4414483"/>
            <a:ext cx="3924770" cy="1749275"/>
          </a:xfrm>
          <a:prstGeom prst="rect">
            <a:avLst/>
          </a:prstGeom>
        </p:spPr>
      </p:pic>
      <p:pic>
        <p:nvPicPr>
          <p:cNvPr id="11" name="Soundly Voice Designer, Alain 26">
            <a:hlinkClick r:id="" action="ppaction://media"/>
            <a:extLst>
              <a:ext uri="{FF2B5EF4-FFF2-40B4-BE49-F238E27FC236}">
                <a16:creationId xmlns:a16="http://schemas.microsoft.com/office/drawing/2014/main" id="{533A5838-2D2B-6178-7092-804D675A66C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852319" y="3087553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475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83"/>
    </mc:Choice>
    <mc:Fallback xmlns="">
      <p:transition spd="slow" advTm="22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817" objId="11"/>
        <p14:stopEvt time="19571" objId="11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.5|8.1|1.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Grand écran</PresentationFormat>
  <Paragraphs>0</Paragraphs>
  <Slides>1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7</cp:revision>
  <dcterms:created xsi:type="dcterms:W3CDTF">2023-05-22T08:11:48Z</dcterms:created>
  <dcterms:modified xsi:type="dcterms:W3CDTF">2023-05-25T06:53:00Z</dcterms:modified>
</cp:coreProperties>
</file>