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5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14634E-5A01-47CC-B986-65B81E572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68BC2FC-F2C1-C40B-1EE4-7756A1DF4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79C08B-6F75-7343-4FF4-F6928C1EC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1F09-1328-BF4D-9638-76EF19945C7B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869E66-E2DF-70B8-2D99-C789DB3B9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F32637-87F7-20EF-F09F-84FD6044E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7BF4-1241-F94A-AC6A-A33A97F536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86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1040E-3AFF-50CA-EA3D-AE21147D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920D824-BA76-4623-CE1E-05341BF47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C80AF1-5FD8-26E7-3C51-5227FE286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1F09-1328-BF4D-9638-76EF19945C7B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4B1BF0-DDA1-ECB0-BD88-5E433D967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1946E5-2000-503B-D688-105C99EC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7BF4-1241-F94A-AC6A-A33A97F536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757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56EDBB6-8962-B91A-4ABB-DEAACB14A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1AFC18C-9746-5DFD-A41D-BB837DB72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8B0176-6FE6-D0ED-1954-E01233589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1F09-1328-BF4D-9638-76EF19945C7B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00FA3E-C5B8-3A0F-6E64-71DDAE9C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FC58B-C19E-23AB-8171-7CD5E1CFB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7BF4-1241-F94A-AC6A-A33A97F536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93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48A9A5-27E2-BBCE-3AB0-4B5E0FA09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5D55A1-0545-E533-BCA3-B46168ADD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DD9391-CC3F-8151-3206-274410F7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1F09-1328-BF4D-9638-76EF19945C7B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315F39-7686-51D1-4D2E-D9082B65F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A4D454-C37B-3FD7-5B52-650F00A15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7BF4-1241-F94A-AC6A-A33A97F536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25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9A79F8-0FB1-ECAF-10A3-51A168DA6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67CA30-F923-0C70-5055-3AD7DE9FD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7E79EE-F66F-FE9B-4B72-CA74E468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1F09-1328-BF4D-9638-76EF19945C7B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773A08-A7FA-10B2-EA5D-33C2D87F3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D12ED5-4963-CD50-DD22-1571AB56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7BF4-1241-F94A-AC6A-A33A97F536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44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984BC4-356C-B3C2-CE2F-6BFBF623D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5A8201-9FE9-333A-D2D8-F3A3D3B5E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3ECAD7-4307-5CD2-D915-18BA31642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CACE7D-C5AB-2B9C-D0F4-1D5CEBC67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1F09-1328-BF4D-9638-76EF19945C7B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715D20-0C8A-8D22-69E5-46E973AD8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265605-8021-3FCE-543B-DEA39C38F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7BF4-1241-F94A-AC6A-A33A97F536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631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C813E-2208-08AF-B530-E1A96F94D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67448A-5BBA-0EDE-D8F1-E0E6C33F4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ED091DA-CB2B-F8A0-FF46-2C44AB7CA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23FBF3E-04CB-43BD-0158-40E696DD8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A5F74F9-8306-FB2C-11FE-8659C6ACB6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95784F-45DD-D518-904D-9A50C1C97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1F09-1328-BF4D-9638-76EF19945C7B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BCACA5F-24E3-7CE0-468F-ED0F62A56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37E043D-BB1E-0BC3-C889-58C4936D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7BF4-1241-F94A-AC6A-A33A97F536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59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A17BDC-EB71-5805-336E-5FBF9A1CC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897B195-551B-223A-4EEF-353FFF42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1F09-1328-BF4D-9638-76EF19945C7B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BF86AA4-F485-5666-E10F-38B0DE0F3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C4C27F-66E8-3888-40B3-603AA421C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7BF4-1241-F94A-AC6A-A33A97F536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571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F7FD045-FCB5-1DDC-1508-0AF08D6A2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1F09-1328-BF4D-9638-76EF19945C7B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85A6AC7-E8A2-4A70-9F7A-19BB546B3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494B10-EE84-D875-05EB-E29BF2FB6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7BF4-1241-F94A-AC6A-A33A97F536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38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5167CA-775F-2D8C-4482-C0C931C33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51CD4C-3094-C868-96FB-F6F21A34D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ECB0240-443C-8FDA-C204-69F50700E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7C80E1-CF11-EBF4-B326-4DFA717BA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1F09-1328-BF4D-9638-76EF19945C7B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935AAF-B885-0F04-98F2-B04DD3424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235301-A1A5-DB6F-3B8A-F5718585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7BF4-1241-F94A-AC6A-A33A97F536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380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845EF-638A-5AC4-82D8-BE9930551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6555A2D-16A9-D5B5-2546-175D2C357C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55DF05-9A42-8155-FC00-0856664E4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1878CF-609C-6523-C009-4AC947C1B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1F09-1328-BF4D-9638-76EF19945C7B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C2175A-3859-7842-5A0F-ACEDC0217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5E9236-593A-7AC2-FC9C-9019CC54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7BF4-1241-F94A-AC6A-A33A97F536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612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85BD34-0696-5932-CB6C-2DB847323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617917-5197-FCE6-8B2C-202F6EAF4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377A26-50C4-8840-E2FB-E1F419B617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31F09-1328-BF4D-9638-76EF19945C7B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619D1E-3A16-C166-4129-3D7ED140A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8AA0AC-87A1-C70B-8940-8957E7105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D7BF4-1241-F94A-AC6A-A33A97F536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586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B277E522-AE2A-7E25-1EBA-33633472DE7D}"/>
              </a:ext>
            </a:extLst>
          </p:cNvPr>
          <p:cNvGrpSpPr/>
          <p:nvPr/>
        </p:nvGrpSpPr>
        <p:grpSpPr>
          <a:xfrm>
            <a:off x="0" y="714375"/>
            <a:ext cx="12359812" cy="5429250"/>
            <a:chOff x="0" y="714375"/>
            <a:chExt cx="12359812" cy="5429250"/>
          </a:xfrm>
        </p:grpSpPr>
        <p:pic>
          <p:nvPicPr>
            <p:cNvPr id="1026" name="Picture 2" descr="Web, La Mise En Réseau, En Réseau">
              <a:extLst>
                <a:ext uri="{FF2B5EF4-FFF2-40B4-BE49-F238E27FC236}">
                  <a16:creationId xmlns:a16="http://schemas.microsoft.com/office/drawing/2014/main" id="{1EF9577B-2D0E-425A-59E5-495B2CB697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14375"/>
              <a:ext cx="12192000" cy="5429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7353748-05E2-568D-B228-4AD0282497D1}"/>
                </a:ext>
              </a:extLst>
            </p:cNvPr>
            <p:cNvSpPr/>
            <p:nvPr/>
          </p:nvSpPr>
          <p:spPr>
            <a:xfrm>
              <a:off x="2856215" y="714375"/>
              <a:ext cx="9503597" cy="33801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9600" b="1" dirty="0">
                  <a:solidFill>
                    <a:srgbClr val="F5E5E6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Systèmes</a:t>
              </a:r>
            </a:p>
            <a:p>
              <a:r>
                <a:rPr lang="fr-FR" sz="9600" b="1" dirty="0">
                  <a:solidFill>
                    <a:srgbClr val="F5E5E6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d'information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38734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</Words>
  <Application>Microsoft Macintosh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 Britelle</dc:creator>
  <cp:lastModifiedBy>Vincent Britelle</cp:lastModifiedBy>
  <cp:revision>1</cp:revision>
  <dcterms:created xsi:type="dcterms:W3CDTF">2023-05-10T13:21:15Z</dcterms:created>
  <dcterms:modified xsi:type="dcterms:W3CDTF">2023-05-10T15:35:54Z</dcterms:modified>
</cp:coreProperties>
</file>