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5"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BE8BE-B581-423F-8331-D4A09FCC81A6}" type="datetimeFigureOut">
              <a:rPr lang="fr-FR" smtClean="0"/>
              <a:t>09/05/2023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227D0-82A5-4702-8C25-98E4D220CF41}" type="slidenum">
              <a:rPr lang="fr-FR" smtClean="0"/>
              <a:t>‹N°›</a:t>
            </a:fld>
            <a:endParaRPr lang="fr-FR"/>
          </a:p>
        </p:txBody>
      </p:sp>
    </p:spTree>
    <p:extLst>
      <p:ext uri="{BB962C8B-B14F-4D97-AF65-F5344CB8AC3E}">
        <p14:creationId xmlns:p14="http://schemas.microsoft.com/office/powerpoint/2010/main" val="305186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On dit qu’il y a une situation non déterministe lorsqu’un choix doit être effectué, et cela relève d’une activité de prise de décision de la part de celui qui a la responsabilité de faire le choix (qui peut se différencier de celui qui en assume les conséquences).</a:t>
            </a:r>
          </a:p>
          <a:p>
            <a:r>
              <a:rPr lang="fr-FR" dirty="0"/>
              <a:t>Le mot « décision » est central dans la compréhension et le fonctionnement de beaucoup de systèmes socio techniques, et en particulier des systèmes industriels de production de biens et de services. La commande peut alors être manuelle, c’est à dire que l’homme prend les décisions et les applique.</a:t>
            </a:r>
          </a:p>
        </p:txBody>
      </p:sp>
      <p:sp>
        <p:nvSpPr>
          <p:cNvPr id="4" name="Espace réservé du numéro de diapositive 3"/>
          <p:cNvSpPr>
            <a:spLocks noGrp="1"/>
          </p:cNvSpPr>
          <p:nvPr>
            <p:ph type="sldNum" sz="quarter" idx="5"/>
          </p:nvPr>
        </p:nvSpPr>
        <p:spPr/>
        <p:txBody>
          <a:bodyPr/>
          <a:lstStyle/>
          <a:p>
            <a:fld id="{271F7003-00D5-4F79-88BE-C5E05B8BD042}" type="slidenum">
              <a:rPr lang="fr-FR" smtClean="0"/>
              <a:t>1</a:t>
            </a:fld>
            <a:endParaRPr lang="fr-FR"/>
          </a:p>
        </p:txBody>
      </p:sp>
    </p:spTree>
    <p:extLst>
      <p:ext uri="{BB962C8B-B14F-4D97-AF65-F5344CB8AC3E}">
        <p14:creationId xmlns:p14="http://schemas.microsoft.com/office/powerpoint/2010/main" val="314622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35767D-D276-227F-B97B-68E9B619548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A0D5FCB1-0C4D-F025-5231-ACC886D670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7B89725-4D69-9638-73F5-389D413323ED}"/>
              </a:ext>
            </a:extLst>
          </p:cNvPr>
          <p:cNvSpPr>
            <a:spLocks noGrp="1"/>
          </p:cNvSpPr>
          <p:nvPr>
            <p:ph type="dt" sz="half" idx="10"/>
          </p:nvPr>
        </p:nvSpPr>
        <p:spPr/>
        <p:txBody>
          <a:bodyPr/>
          <a:lstStyle/>
          <a:p>
            <a:fld id="{558D24C1-D5A3-4B2A-A79F-C3D3495A00EB}" type="datetimeFigureOut">
              <a:rPr lang="fr-FR" smtClean="0"/>
              <a:t>09/05/2023</a:t>
            </a:fld>
            <a:endParaRPr lang="fr-FR"/>
          </a:p>
        </p:txBody>
      </p:sp>
      <p:sp>
        <p:nvSpPr>
          <p:cNvPr id="5" name="Espace réservé du pied de page 4">
            <a:extLst>
              <a:ext uri="{FF2B5EF4-FFF2-40B4-BE49-F238E27FC236}">
                <a16:creationId xmlns:a16="http://schemas.microsoft.com/office/drawing/2014/main" id="{A7889D4E-4EEB-D163-CE5C-C3C48E5FDD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3A58A20-5A87-6944-E9E0-87CE5EBFF491}"/>
              </a:ext>
            </a:extLst>
          </p:cNvPr>
          <p:cNvSpPr>
            <a:spLocks noGrp="1"/>
          </p:cNvSpPr>
          <p:nvPr>
            <p:ph type="sldNum" sz="quarter" idx="12"/>
          </p:nvPr>
        </p:nvSpPr>
        <p:spPr/>
        <p:txBody>
          <a:bodyPr/>
          <a:lstStyle/>
          <a:p>
            <a:fld id="{D9CF3E92-A773-4D90-B79C-0EC8099A4E94}" type="slidenum">
              <a:rPr lang="fr-FR" smtClean="0"/>
              <a:t>‹N°›</a:t>
            </a:fld>
            <a:endParaRPr lang="fr-FR"/>
          </a:p>
        </p:txBody>
      </p:sp>
    </p:spTree>
    <p:extLst>
      <p:ext uri="{BB962C8B-B14F-4D97-AF65-F5344CB8AC3E}">
        <p14:creationId xmlns:p14="http://schemas.microsoft.com/office/powerpoint/2010/main" val="1272857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35E72-F93C-604A-0BB7-6BC1E33AF49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6A652C2-C648-A3C6-A39C-72F82DF7F6B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674F3ED-0B51-DF9A-4831-C2454D670577}"/>
              </a:ext>
            </a:extLst>
          </p:cNvPr>
          <p:cNvSpPr>
            <a:spLocks noGrp="1"/>
          </p:cNvSpPr>
          <p:nvPr>
            <p:ph type="dt" sz="half" idx="10"/>
          </p:nvPr>
        </p:nvSpPr>
        <p:spPr/>
        <p:txBody>
          <a:bodyPr/>
          <a:lstStyle/>
          <a:p>
            <a:fld id="{558D24C1-D5A3-4B2A-A79F-C3D3495A00EB}" type="datetimeFigureOut">
              <a:rPr lang="fr-FR" smtClean="0"/>
              <a:t>09/05/2023</a:t>
            </a:fld>
            <a:endParaRPr lang="fr-FR"/>
          </a:p>
        </p:txBody>
      </p:sp>
      <p:sp>
        <p:nvSpPr>
          <p:cNvPr id="5" name="Espace réservé du pied de page 4">
            <a:extLst>
              <a:ext uri="{FF2B5EF4-FFF2-40B4-BE49-F238E27FC236}">
                <a16:creationId xmlns:a16="http://schemas.microsoft.com/office/drawing/2014/main" id="{0ECA6BE9-7FE9-8FB9-FFA7-1F75E83C590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B6F8EC-63A0-D29E-DD76-74823DFAA7E2}"/>
              </a:ext>
            </a:extLst>
          </p:cNvPr>
          <p:cNvSpPr>
            <a:spLocks noGrp="1"/>
          </p:cNvSpPr>
          <p:nvPr>
            <p:ph type="sldNum" sz="quarter" idx="12"/>
          </p:nvPr>
        </p:nvSpPr>
        <p:spPr/>
        <p:txBody>
          <a:bodyPr/>
          <a:lstStyle/>
          <a:p>
            <a:fld id="{D9CF3E92-A773-4D90-B79C-0EC8099A4E94}" type="slidenum">
              <a:rPr lang="fr-FR" smtClean="0"/>
              <a:t>‹N°›</a:t>
            </a:fld>
            <a:endParaRPr lang="fr-FR"/>
          </a:p>
        </p:txBody>
      </p:sp>
    </p:spTree>
    <p:extLst>
      <p:ext uri="{BB962C8B-B14F-4D97-AF65-F5344CB8AC3E}">
        <p14:creationId xmlns:p14="http://schemas.microsoft.com/office/powerpoint/2010/main" val="3546992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B7A4DD4-CD44-FB22-6EE6-4621EB8DB247}"/>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47C1AC3-EC12-C057-C816-F5FD734BDD9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7F1ED66-FB28-2E16-4606-5FE0D318FCC9}"/>
              </a:ext>
            </a:extLst>
          </p:cNvPr>
          <p:cNvSpPr>
            <a:spLocks noGrp="1"/>
          </p:cNvSpPr>
          <p:nvPr>
            <p:ph type="dt" sz="half" idx="10"/>
          </p:nvPr>
        </p:nvSpPr>
        <p:spPr/>
        <p:txBody>
          <a:bodyPr/>
          <a:lstStyle/>
          <a:p>
            <a:fld id="{558D24C1-D5A3-4B2A-A79F-C3D3495A00EB}" type="datetimeFigureOut">
              <a:rPr lang="fr-FR" smtClean="0"/>
              <a:t>09/05/2023</a:t>
            </a:fld>
            <a:endParaRPr lang="fr-FR"/>
          </a:p>
        </p:txBody>
      </p:sp>
      <p:sp>
        <p:nvSpPr>
          <p:cNvPr id="5" name="Espace réservé du pied de page 4">
            <a:extLst>
              <a:ext uri="{FF2B5EF4-FFF2-40B4-BE49-F238E27FC236}">
                <a16:creationId xmlns:a16="http://schemas.microsoft.com/office/drawing/2014/main" id="{68DDE5A3-ACCE-737A-6C60-C2472C4086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31E287-546A-4934-DA00-AC5336977C09}"/>
              </a:ext>
            </a:extLst>
          </p:cNvPr>
          <p:cNvSpPr>
            <a:spLocks noGrp="1"/>
          </p:cNvSpPr>
          <p:nvPr>
            <p:ph type="sldNum" sz="quarter" idx="12"/>
          </p:nvPr>
        </p:nvSpPr>
        <p:spPr/>
        <p:txBody>
          <a:bodyPr/>
          <a:lstStyle/>
          <a:p>
            <a:fld id="{D9CF3E92-A773-4D90-B79C-0EC8099A4E94}" type="slidenum">
              <a:rPr lang="fr-FR" smtClean="0"/>
              <a:t>‹N°›</a:t>
            </a:fld>
            <a:endParaRPr lang="fr-FR"/>
          </a:p>
        </p:txBody>
      </p:sp>
    </p:spTree>
    <p:extLst>
      <p:ext uri="{BB962C8B-B14F-4D97-AF65-F5344CB8AC3E}">
        <p14:creationId xmlns:p14="http://schemas.microsoft.com/office/powerpoint/2010/main" val="1793694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59A098-CA68-DD2B-D8DD-52570C16FA2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AE7432E-4554-22B6-4A3F-75A0BFED0BE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A16B2F1-5DEB-0FEE-A13B-8270179E8B30}"/>
              </a:ext>
            </a:extLst>
          </p:cNvPr>
          <p:cNvSpPr>
            <a:spLocks noGrp="1"/>
          </p:cNvSpPr>
          <p:nvPr>
            <p:ph type="dt" sz="half" idx="10"/>
          </p:nvPr>
        </p:nvSpPr>
        <p:spPr/>
        <p:txBody>
          <a:bodyPr/>
          <a:lstStyle/>
          <a:p>
            <a:fld id="{558D24C1-D5A3-4B2A-A79F-C3D3495A00EB}" type="datetimeFigureOut">
              <a:rPr lang="fr-FR" smtClean="0"/>
              <a:t>09/05/2023</a:t>
            </a:fld>
            <a:endParaRPr lang="fr-FR"/>
          </a:p>
        </p:txBody>
      </p:sp>
      <p:sp>
        <p:nvSpPr>
          <p:cNvPr id="5" name="Espace réservé du pied de page 4">
            <a:extLst>
              <a:ext uri="{FF2B5EF4-FFF2-40B4-BE49-F238E27FC236}">
                <a16:creationId xmlns:a16="http://schemas.microsoft.com/office/drawing/2014/main" id="{4F23511A-8FDA-426F-08A3-81DF0BED1A3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56055A3-19DF-8326-B2F6-C73FC46758E0}"/>
              </a:ext>
            </a:extLst>
          </p:cNvPr>
          <p:cNvSpPr>
            <a:spLocks noGrp="1"/>
          </p:cNvSpPr>
          <p:nvPr>
            <p:ph type="sldNum" sz="quarter" idx="12"/>
          </p:nvPr>
        </p:nvSpPr>
        <p:spPr/>
        <p:txBody>
          <a:bodyPr/>
          <a:lstStyle/>
          <a:p>
            <a:fld id="{D9CF3E92-A773-4D90-B79C-0EC8099A4E94}" type="slidenum">
              <a:rPr lang="fr-FR" smtClean="0"/>
              <a:t>‹N°›</a:t>
            </a:fld>
            <a:endParaRPr lang="fr-FR"/>
          </a:p>
        </p:txBody>
      </p:sp>
    </p:spTree>
    <p:extLst>
      <p:ext uri="{BB962C8B-B14F-4D97-AF65-F5344CB8AC3E}">
        <p14:creationId xmlns:p14="http://schemas.microsoft.com/office/powerpoint/2010/main" val="888006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E49C85-3110-016F-B599-B1EADA28294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5F6DB6D3-A499-6B4F-60F4-796AF62540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FC876A3-BD15-3D75-5CF5-ED650705FF28}"/>
              </a:ext>
            </a:extLst>
          </p:cNvPr>
          <p:cNvSpPr>
            <a:spLocks noGrp="1"/>
          </p:cNvSpPr>
          <p:nvPr>
            <p:ph type="dt" sz="half" idx="10"/>
          </p:nvPr>
        </p:nvSpPr>
        <p:spPr/>
        <p:txBody>
          <a:bodyPr/>
          <a:lstStyle/>
          <a:p>
            <a:fld id="{558D24C1-D5A3-4B2A-A79F-C3D3495A00EB}" type="datetimeFigureOut">
              <a:rPr lang="fr-FR" smtClean="0"/>
              <a:t>09/05/2023</a:t>
            </a:fld>
            <a:endParaRPr lang="fr-FR"/>
          </a:p>
        </p:txBody>
      </p:sp>
      <p:sp>
        <p:nvSpPr>
          <p:cNvPr id="5" name="Espace réservé du pied de page 4">
            <a:extLst>
              <a:ext uri="{FF2B5EF4-FFF2-40B4-BE49-F238E27FC236}">
                <a16:creationId xmlns:a16="http://schemas.microsoft.com/office/drawing/2014/main" id="{0135C876-9B23-79FC-2B87-CBD8467644E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2195BFB-ADDF-7044-DE72-4B7C1BDE249F}"/>
              </a:ext>
            </a:extLst>
          </p:cNvPr>
          <p:cNvSpPr>
            <a:spLocks noGrp="1"/>
          </p:cNvSpPr>
          <p:nvPr>
            <p:ph type="sldNum" sz="quarter" idx="12"/>
          </p:nvPr>
        </p:nvSpPr>
        <p:spPr/>
        <p:txBody>
          <a:bodyPr/>
          <a:lstStyle/>
          <a:p>
            <a:fld id="{D9CF3E92-A773-4D90-B79C-0EC8099A4E94}" type="slidenum">
              <a:rPr lang="fr-FR" smtClean="0"/>
              <a:t>‹N°›</a:t>
            </a:fld>
            <a:endParaRPr lang="fr-FR"/>
          </a:p>
        </p:txBody>
      </p:sp>
    </p:spTree>
    <p:extLst>
      <p:ext uri="{BB962C8B-B14F-4D97-AF65-F5344CB8AC3E}">
        <p14:creationId xmlns:p14="http://schemas.microsoft.com/office/powerpoint/2010/main" val="1353615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C80762-64BA-2141-1C66-5939D49031F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B829635-F091-FAD7-D443-DD2E4E225D9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2E25B3C-F37F-3105-075F-DFA91AEBD09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3B01351-75C8-0092-8DA3-FF7E567D80F5}"/>
              </a:ext>
            </a:extLst>
          </p:cNvPr>
          <p:cNvSpPr>
            <a:spLocks noGrp="1"/>
          </p:cNvSpPr>
          <p:nvPr>
            <p:ph type="dt" sz="half" idx="10"/>
          </p:nvPr>
        </p:nvSpPr>
        <p:spPr/>
        <p:txBody>
          <a:bodyPr/>
          <a:lstStyle/>
          <a:p>
            <a:fld id="{558D24C1-D5A3-4B2A-A79F-C3D3495A00EB}" type="datetimeFigureOut">
              <a:rPr lang="fr-FR" smtClean="0"/>
              <a:t>09/05/2023</a:t>
            </a:fld>
            <a:endParaRPr lang="fr-FR"/>
          </a:p>
        </p:txBody>
      </p:sp>
      <p:sp>
        <p:nvSpPr>
          <p:cNvPr id="6" name="Espace réservé du pied de page 5">
            <a:extLst>
              <a:ext uri="{FF2B5EF4-FFF2-40B4-BE49-F238E27FC236}">
                <a16:creationId xmlns:a16="http://schemas.microsoft.com/office/drawing/2014/main" id="{EC909525-67B3-A9CE-17E3-32A5DACB417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296E3EA-6697-ADDA-0053-DFE4215DAF7E}"/>
              </a:ext>
            </a:extLst>
          </p:cNvPr>
          <p:cNvSpPr>
            <a:spLocks noGrp="1"/>
          </p:cNvSpPr>
          <p:nvPr>
            <p:ph type="sldNum" sz="quarter" idx="12"/>
          </p:nvPr>
        </p:nvSpPr>
        <p:spPr/>
        <p:txBody>
          <a:bodyPr/>
          <a:lstStyle/>
          <a:p>
            <a:fld id="{D9CF3E92-A773-4D90-B79C-0EC8099A4E94}" type="slidenum">
              <a:rPr lang="fr-FR" smtClean="0"/>
              <a:t>‹N°›</a:t>
            </a:fld>
            <a:endParaRPr lang="fr-FR"/>
          </a:p>
        </p:txBody>
      </p:sp>
    </p:spTree>
    <p:extLst>
      <p:ext uri="{BB962C8B-B14F-4D97-AF65-F5344CB8AC3E}">
        <p14:creationId xmlns:p14="http://schemas.microsoft.com/office/powerpoint/2010/main" val="3004574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8E2B8E-80CB-E93B-116D-1618FCC00B6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A7CFE02-7321-1DD3-D72F-FF5623BB4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CA98054-C2E2-CC5B-4A12-4F4B637717E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279CE1E-8BDF-4864-0BD2-2C93C2686A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41220F0B-73CE-A114-E1BD-A62E54DD319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FB3818A-E269-712A-2217-0601F5790522}"/>
              </a:ext>
            </a:extLst>
          </p:cNvPr>
          <p:cNvSpPr>
            <a:spLocks noGrp="1"/>
          </p:cNvSpPr>
          <p:nvPr>
            <p:ph type="dt" sz="half" idx="10"/>
          </p:nvPr>
        </p:nvSpPr>
        <p:spPr/>
        <p:txBody>
          <a:bodyPr/>
          <a:lstStyle/>
          <a:p>
            <a:fld id="{558D24C1-D5A3-4B2A-A79F-C3D3495A00EB}" type="datetimeFigureOut">
              <a:rPr lang="fr-FR" smtClean="0"/>
              <a:t>09/05/2023</a:t>
            </a:fld>
            <a:endParaRPr lang="fr-FR"/>
          </a:p>
        </p:txBody>
      </p:sp>
      <p:sp>
        <p:nvSpPr>
          <p:cNvPr id="8" name="Espace réservé du pied de page 7">
            <a:extLst>
              <a:ext uri="{FF2B5EF4-FFF2-40B4-BE49-F238E27FC236}">
                <a16:creationId xmlns:a16="http://schemas.microsoft.com/office/drawing/2014/main" id="{AEC38EC7-3D3A-2870-E641-86A9D84B18E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68CDD2E-6232-85F2-346C-F361E3297826}"/>
              </a:ext>
            </a:extLst>
          </p:cNvPr>
          <p:cNvSpPr>
            <a:spLocks noGrp="1"/>
          </p:cNvSpPr>
          <p:nvPr>
            <p:ph type="sldNum" sz="quarter" idx="12"/>
          </p:nvPr>
        </p:nvSpPr>
        <p:spPr/>
        <p:txBody>
          <a:bodyPr/>
          <a:lstStyle/>
          <a:p>
            <a:fld id="{D9CF3E92-A773-4D90-B79C-0EC8099A4E94}" type="slidenum">
              <a:rPr lang="fr-FR" smtClean="0"/>
              <a:t>‹N°›</a:t>
            </a:fld>
            <a:endParaRPr lang="fr-FR"/>
          </a:p>
        </p:txBody>
      </p:sp>
    </p:spTree>
    <p:extLst>
      <p:ext uri="{BB962C8B-B14F-4D97-AF65-F5344CB8AC3E}">
        <p14:creationId xmlns:p14="http://schemas.microsoft.com/office/powerpoint/2010/main" val="687874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CDDDDD-93A4-A659-8436-49B9F4198A3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94DB2F6-E54A-DF22-7174-EF7565BF65B3}"/>
              </a:ext>
            </a:extLst>
          </p:cNvPr>
          <p:cNvSpPr>
            <a:spLocks noGrp="1"/>
          </p:cNvSpPr>
          <p:nvPr>
            <p:ph type="dt" sz="half" idx="10"/>
          </p:nvPr>
        </p:nvSpPr>
        <p:spPr/>
        <p:txBody>
          <a:bodyPr/>
          <a:lstStyle/>
          <a:p>
            <a:fld id="{558D24C1-D5A3-4B2A-A79F-C3D3495A00EB}" type="datetimeFigureOut">
              <a:rPr lang="fr-FR" smtClean="0"/>
              <a:t>09/05/2023</a:t>
            </a:fld>
            <a:endParaRPr lang="fr-FR"/>
          </a:p>
        </p:txBody>
      </p:sp>
      <p:sp>
        <p:nvSpPr>
          <p:cNvPr id="4" name="Espace réservé du pied de page 3">
            <a:extLst>
              <a:ext uri="{FF2B5EF4-FFF2-40B4-BE49-F238E27FC236}">
                <a16:creationId xmlns:a16="http://schemas.microsoft.com/office/drawing/2014/main" id="{7472DA2A-0545-2419-6F57-5DD2C6D5CEC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DB747F1-AF97-85A8-3D67-8A04EFF6CC57}"/>
              </a:ext>
            </a:extLst>
          </p:cNvPr>
          <p:cNvSpPr>
            <a:spLocks noGrp="1"/>
          </p:cNvSpPr>
          <p:nvPr>
            <p:ph type="sldNum" sz="quarter" idx="12"/>
          </p:nvPr>
        </p:nvSpPr>
        <p:spPr/>
        <p:txBody>
          <a:bodyPr/>
          <a:lstStyle/>
          <a:p>
            <a:fld id="{D9CF3E92-A773-4D90-B79C-0EC8099A4E94}" type="slidenum">
              <a:rPr lang="fr-FR" smtClean="0"/>
              <a:t>‹N°›</a:t>
            </a:fld>
            <a:endParaRPr lang="fr-FR"/>
          </a:p>
        </p:txBody>
      </p:sp>
    </p:spTree>
    <p:extLst>
      <p:ext uri="{BB962C8B-B14F-4D97-AF65-F5344CB8AC3E}">
        <p14:creationId xmlns:p14="http://schemas.microsoft.com/office/powerpoint/2010/main" val="56339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6AB5139-425B-7102-47E8-438D220DEE09}"/>
              </a:ext>
            </a:extLst>
          </p:cNvPr>
          <p:cNvSpPr>
            <a:spLocks noGrp="1"/>
          </p:cNvSpPr>
          <p:nvPr>
            <p:ph type="dt" sz="half" idx="10"/>
          </p:nvPr>
        </p:nvSpPr>
        <p:spPr/>
        <p:txBody>
          <a:bodyPr/>
          <a:lstStyle/>
          <a:p>
            <a:fld id="{558D24C1-D5A3-4B2A-A79F-C3D3495A00EB}" type="datetimeFigureOut">
              <a:rPr lang="fr-FR" smtClean="0"/>
              <a:t>09/05/2023</a:t>
            </a:fld>
            <a:endParaRPr lang="fr-FR"/>
          </a:p>
        </p:txBody>
      </p:sp>
      <p:sp>
        <p:nvSpPr>
          <p:cNvPr id="3" name="Espace réservé du pied de page 2">
            <a:extLst>
              <a:ext uri="{FF2B5EF4-FFF2-40B4-BE49-F238E27FC236}">
                <a16:creationId xmlns:a16="http://schemas.microsoft.com/office/drawing/2014/main" id="{44082C7D-7016-E043-19C0-3D58A8623E5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B069FDA-A184-095D-A3FD-1F92BE09A0EF}"/>
              </a:ext>
            </a:extLst>
          </p:cNvPr>
          <p:cNvSpPr>
            <a:spLocks noGrp="1"/>
          </p:cNvSpPr>
          <p:nvPr>
            <p:ph type="sldNum" sz="quarter" idx="12"/>
          </p:nvPr>
        </p:nvSpPr>
        <p:spPr/>
        <p:txBody>
          <a:bodyPr/>
          <a:lstStyle/>
          <a:p>
            <a:fld id="{D9CF3E92-A773-4D90-B79C-0EC8099A4E94}" type="slidenum">
              <a:rPr lang="fr-FR" smtClean="0"/>
              <a:t>‹N°›</a:t>
            </a:fld>
            <a:endParaRPr lang="fr-FR"/>
          </a:p>
        </p:txBody>
      </p:sp>
    </p:spTree>
    <p:extLst>
      <p:ext uri="{BB962C8B-B14F-4D97-AF65-F5344CB8AC3E}">
        <p14:creationId xmlns:p14="http://schemas.microsoft.com/office/powerpoint/2010/main" val="346609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401B5F-232F-CDF9-1F15-6BB1D681445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51B56C0-111B-DA9B-702B-E89C13302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F4F45BE-96DC-2B2B-D873-C2DEF3027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32214FA-55B2-20D5-E37F-E1AE974CF649}"/>
              </a:ext>
            </a:extLst>
          </p:cNvPr>
          <p:cNvSpPr>
            <a:spLocks noGrp="1"/>
          </p:cNvSpPr>
          <p:nvPr>
            <p:ph type="dt" sz="half" idx="10"/>
          </p:nvPr>
        </p:nvSpPr>
        <p:spPr/>
        <p:txBody>
          <a:bodyPr/>
          <a:lstStyle/>
          <a:p>
            <a:fld id="{558D24C1-D5A3-4B2A-A79F-C3D3495A00EB}" type="datetimeFigureOut">
              <a:rPr lang="fr-FR" smtClean="0"/>
              <a:t>09/05/2023</a:t>
            </a:fld>
            <a:endParaRPr lang="fr-FR"/>
          </a:p>
        </p:txBody>
      </p:sp>
      <p:sp>
        <p:nvSpPr>
          <p:cNvPr id="6" name="Espace réservé du pied de page 5">
            <a:extLst>
              <a:ext uri="{FF2B5EF4-FFF2-40B4-BE49-F238E27FC236}">
                <a16:creationId xmlns:a16="http://schemas.microsoft.com/office/drawing/2014/main" id="{262F2B4D-B7E2-0452-D205-B188A90848A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DD6A356-382C-A8F2-3C55-6B3CA197D271}"/>
              </a:ext>
            </a:extLst>
          </p:cNvPr>
          <p:cNvSpPr>
            <a:spLocks noGrp="1"/>
          </p:cNvSpPr>
          <p:nvPr>
            <p:ph type="sldNum" sz="quarter" idx="12"/>
          </p:nvPr>
        </p:nvSpPr>
        <p:spPr/>
        <p:txBody>
          <a:bodyPr/>
          <a:lstStyle/>
          <a:p>
            <a:fld id="{D9CF3E92-A773-4D90-B79C-0EC8099A4E94}" type="slidenum">
              <a:rPr lang="fr-FR" smtClean="0"/>
              <a:t>‹N°›</a:t>
            </a:fld>
            <a:endParaRPr lang="fr-FR"/>
          </a:p>
        </p:txBody>
      </p:sp>
    </p:spTree>
    <p:extLst>
      <p:ext uri="{BB962C8B-B14F-4D97-AF65-F5344CB8AC3E}">
        <p14:creationId xmlns:p14="http://schemas.microsoft.com/office/powerpoint/2010/main" val="80936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A20321-151A-2992-7D85-D5FF5853401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E5099F1-C10F-2ED1-B463-EF5F6A30EE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7E0C938-73D7-2AF9-3ED9-D239856A5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22A9644-0108-FEDD-3A1A-49AEEE26BF87}"/>
              </a:ext>
            </a:extLst>
          </p:cNvPr>
          <p:cNvSpPr>
            <a:spLocks noGrp="1"/>
          </p:cNvSpPr>
          <p:nvPr>
            <p:ph type="dt" sz="half" idx="10"/>
          </p:nvPr>
        </p:nvSpPr>
        <p:spPr/>
        <p:txBody>
          <a:bodyPr/>
          <a:lstStyle/>
          <a:p>
            <a:fld id="{558D24C1-D5A3-4B2A-A79F-C3D3495A00EB}" type="datetimeFigureOut">
              <a:rPr lang="fr-FR" smtClean="0"/>
              <a:t>09/05/2023</a:t>
            </a:fld>
            <a:endParaRPr lang="fr-FR"/>
          </a:p>
        </p:txBody>
      </p:sp>
      <p:sp>
        <p:nvSpPr>
          <p:cNvPr id="6" name="Espace réservé du pied de page 5">
            <a:extLst>
              <a:ext uri="{FF2B5EF4-FFF2-40B4-BE49-F238E27FC236}">
                <a16:creationId xmlns:a16="http://schemas.microsoft.com/office/drawing/2014/main" id="{89E376E0-B7BD-0CF5-B4C2-F86FC84085F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197B66C-A8D9-D432-6EC6-0EB451D2A0A6}"/>
              </a:ext>
            </a:extLst>
          </p:cNvPr>
          <p:cNvSpPr>
            <a:spLocks noGrp="1"/>
          </p:cNvSpPr>
          <p:nvPr>
            <p:ph type="sldNum" sz="quarter" idx="12"/>
          </p:nvPr>
        </p:nvSpPr>
        <p:spPr/>
        <p:txBody>
          <a:bodyPr/>
          <a:lstStyle/>
          <a:p>
            <a:fld id="{D9CF3E92-A773-4D90-B79C-0EC8099A4E94}" type="slidenum">
              <a:rPr lang="fr-FR" smtClean="0"/>
              <a:t>‹N°›</a:t>
            </a:fld>
            <a:endParaRPr lang="fr-FR"/>
          </a:p>
        </p:txBody>
      </p:sp>
    </p:spTree>
    <p:extLst>
      <p:ext uri="{BB962C8B-B14F-4D97-AF65-F5344CB8AC3E}">
        <p14:creationId xmlns:p14="http://schemas.microsoft.com/office/powerpoint/2010/main" val="4077631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757E81F-42FB-5790-A2F2-5186295CD2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A704977-F912-4BF8-6022-8D0DF718FE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E0A758C-F283-9DC8-E9AA-809076B3BD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D24C1-D5A3-4B2A-A79F-C3D3495A00EB}" type="datetimeFigureOut">
              <a:rPr lang="fr-FR" smtClean="0"/>
              <a:t>09/05/2023</a:t>
            </a:fld>
            <a:endParaRPr lang="fr-FR"/>
          </a:p>
        </p:txBody>
      </p:sp>
      <p:sp>
        <p:nvSpPr>
          <p:cNvPr id="5" name="Espace réservé du pied de page 4">
            <a:extLst>
              <a:ext uri="{FF2B5EF4-FFF2-40B4-BE49-F238E27FC236}">
                <a16:creationId xmlns:a16="http://schemas.microsoft.com/office/drawing/2014/main" id="{5D1B6807-9C73-F47A-1CD1-59F9A9F182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2950803-3C7F-E93E-1DDB-CF14C390FC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CF3E92-A773-4D90-B79C-0EC8099A4E94}" type="slidenum">
              <a:rPr lang="fr-FR" smtClean="0"/>
              <a:t>‹N°›</a:t>
            </a:fld>
            <a:endParaRPr lang="fr-FR"/>
          </a:p>
        </p:txBody>
      </p:sp>
    </p:spTree>
    <p:extLst>
      <p:ext uri="{BB962C8B-B14F-4D97-AF65-F5344CB8AC3E}">
        <p14:creationId xmlns:p14="http://schemas.microsoft.com/office/powerpoint/2010/main" val="2959008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audio" Target="../media/media1.wav"/><Relationship Id="rId7" Type="http://schemas.openxmlformats.org/officeDocument/2006/relationships/image" Target="../media/image2.png"/><Relationship Id="rId2" Type="http://schemas.microsoft.com/office/2007/relationships/media" Target="../media/media1.wav"/><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306A058-C535-528D-44EB-E4C3033B44EE}"/>
              </a:ext>
            </a:extLst>
          </p:cNvPr>
          <p:cNvSpPr/>
          <p:nvPr/>
        </p:nvSpPr>
        <p:spPr>
          <a:xfrm>
            <a:off x="3751875" y="1703294"/>
            <a:ext cx="4745826" cy="3451412"/>
          </a:xfrm>
          <a:prstGeom prst="rect">
            <a:avLst/>
          </a:prstGeom>
          <a:solidFill>
            <a:schemeClr val="tx1">
              <a:lumMod val="50000"/>
              <a:lumOff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pic>
        <p:nvPicPr>
          <p:cNvPr id="2" name="Image 1" descr="Règle, Centimètre, Longueur, Instrument">
            <a:extLst>
              <a:ext uri="{FF2B5EF4-FFF2-40B4-BE49-F238E27FC236}">
                <a16:creationId xmlns:a16="http://schemas.microsoft.com/office/drawing/2014/main" id="{91E92DC6-0DFB-A843-9FE8-BED71F52EAB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924227">
            <a:off x="5454278" y="1710974"/>
            <a:ext cx="1341019" cy="952731"/>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e 33">
            <a:extLst>
              <a:ext uri="{FF2B5EF4-FFF2-40B4-BE49-F238E27FC236}">
                <a16:creationId xmlns:a16="http://schemas.microsoft.com/office/drawing/2014/main" id="{DC2AC661-8E96-ABEC-CA5F-6D09C1EF3212}"/>
              </a:ext>
            </a:extLst>
          </p:cNvPr>
          <p:cNvGrpSpPr/>
          <p:nvPr/>
        </p:nvGrpSpPr>
        <p:grpSpPr>
          <a:xfrm>
            <a:off x="4488306" y="4078128"/>
            <a:ext cx="872064" cy="824412"/>
            <a:chOff x="4407418" y="4269765"/>
            <a:chExt cx="872064" cy="824412"/>
          </a:xfrm>
        </p:grpSpPr>
        <p:pic>
          <p:nvPicPr>
            <p:cNvPr id="13" name="Image 12" descr="Auto, Conduite, Roue">
              <a:extLst>
                <a:ext uri="{FF2B5EF4-FFF2-40B4-BE49-F238E27FC236}">
                  <a16:creationId xmlns:a16="http://schemas.microsoft.com/office/drawing/2014/main" id="{ECA12D4E-9D28-6AA5-E169-17B26150816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12953" y="4338293"/>
              <a:ext cx="766529" cy="755884"/>
            </a:xfrm>
            <a:prstGeom prst="rect">
              <a:avLst/>
            </a:prstGeom>
            <a:noFill/>
            <a:extLst>
              <a:ext uri="{909E8E84-426E-40DD-AFC4-6F175D3DCCD1}">
                <a14:hiddenFill xmlns:a14="http://schemas.microsoft.com/office/drawing/2010/main">
                  <a:solidFill>
                    <a:srgbClr val="FFFFFF"/>
                  </a:solidFill>
                </a14:hiddenFill>
              </a:ext>
            </a:extLst>
          </p:spPr>
        </p:pic>
        <p:sp>
          <p:nvSpPr>
            <p:cNvPr id="14" name="Arc 13">
              <a:extLst>
                <a:ext uri="{FF2B5EF4-FFF2-40B4-BE49-F238E27FC236}">
                  <a16:creationId xmlns:a16="http://schemas.microsoft.com/office/drawing/2014/main" id="{C9F4D7E5-64C6-A414-A2AC-AD39C3F4D7E1}"/>
                </a:ext>
              </a:extLst>
            </p:cNvPr>
            <p:cNvSpPr/>
            <p:nvPr/>
          </p:nvSpPr>
          <p:spPr>
            <a:xfrm rot="16409368">
              <a:off x="4397098" y="4280085"/>
              <a:ext cx="808770" cy="788130"/>
            </a:xfrm>
            <a:prstGeom prst="arc">
              <a:avLst>
                <a:gd name="adj1" fmla="val 16200000"/>
                <a:gd name="adj2" fmla="val 767817"/>
              </a:avLst>
            </a:prstGeom>
            <a:ln w="57150">
              <a:prstDash val="dash"/>
              <a:headEnd type="triangle" w="med" len="med"/>
              <a:tailEnd type="none" w="med" len="med"/>
            </a:ln>
          </p:spPr>
          <p:style>
            <a:lnRef idx="1">
              <a:schemeClr val="accent2"/>
            </a:lnRef>
            <a:fillRef idx="0">
              <a:schemeClr val="accent2"/>
            </a:fillRef>
            <a:effectRef idx="0">
              <a:schemeClr val="accent2"/>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fr-FR" sz="1100"/>
            </a:p>
          </p:txBody>
        </p:sp>
      </p:grpSp>
      <p:sp>
        <p:nvSpPr>
          <p:cNvPr id="6" name="Losange 5">
            <a:extLst>
              <a:ext uri="{FF2B5EF4-FFF2-40B4-BE49-F238E27FC236}">
                <a16:creationId xmlns:a16="http://schemas.microsoft.com/office/drawing/2014/main" id="{FCEAB43D-3765-6AC1-B3E3-4D41B5E59662}"/>
              </a:ext>
            </a:extLst>
          </p:cNvPr>
          <p:cNvSpPr/>
          <p:nvPr/>
        </p:nvSpPr>
        <p:spPr>
          <a:xfrm>
            <a:off x="5585012" y="2859742"/>
            <a:ext cx="1103499" cy="737268"/>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fr-FR" sz="2400" dirty="0"/>
              <a:t>?</a:t>
            </a:r>
          </a:p>
        </p:txBody>
      </p:sp>
      <p:cxnSp>
        <p:nvCxnSpPr>
          <p:cNvPr id="7" name="Connecteur droit avec flèche 6">
            <a:extLst>
              <a:ext uri="{FF2B5EF4-FFF2-40B4-BE49-F238E27FC236}">
                <a16:creationId xmlns:a16="http://schemas.microsoft.com/office/drawing/2014/main" id="{24AEDE65-EF12-98F4-CC29-6463525392BB}"/>
              </a:ext>
            </a:extLst>
          </p:cNvPr>
          <p:cNvCxnSpPr>
            <a:cxnSpLocks/>
            <a:stCxn id="6" idx="1"/>
          </p:cNvCxnSpPr>
          <p:nvPr/>
        </p:nvCxnSpPr>
        <p:spPr>
          <a:xfrm flipH="1">
            <a:off x="5136776" y="3228376"/>
            <a:ext cx="448236" cy="6463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C24F8460-6237-7143-B6FA-0FBB7F378261}"/>
              </a:ext>
            </a:extLst>
          </p:cNvPr>
          <p:cNvCxnSpPr>
            <a:cxnSpLocks/>
            <a:stCxn id="6" idx="2"/>
          </p:cNvCxnSpPr>
          <p:nvPr/>
        </p:nvCxnSpPr>
        <p:spPr>
          <a:xfrm>
            <a:off x="6136762" y="3597010"/>
            <a:ext cx="0" cy="519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3E418197-2D72-7347-AFFA-5890EADFC753}"/>
              </a:ext>
            </a:extLst>
          </p:cNvPr>
          <p:cNvCxnSpPr>
            <a:cxnSpLocks/>
            <a:stCxn id="6" idx="3"/>
          </p:cNvCxnSpPr>
          <p:nvPr/>
        </p:nvCxnSpPr>
        <p:spPr>
          <a:xfrm>
            <a:off x="6688511" y="3228376"/>
            <a:ext cx="448236" cy="725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90AF85AB-2E86-D84F-A849-8D14ECA5B24A}"/>
              </a:ext>
            </a:extLst>
          </p:cNvPr>
          <p:cNvCxnSpPr>
            <a:cxnSpLocks/>
            <a:endCxn id="6" idx="0"/>
          </p:cNvCxnSpPr>
          <p:nvPr/>
        </p:nvCxnSpPr>
        <p:spPr>
          <a:xfrm>
            <a:off x="6130613" y="2339788"/>
            <a:ext cx="6149" cy="519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Soundly Voice Designer, Alain 5">
            <a:hlinkClick r:id="" action="ppaction://media"/>
            <a:extLst>
              <a:ext uri="{FF2B5EF4-FFF2-40B4-BE49-F238E27FC236}">
                <a16:creationId xmlns:a16="http://schemas.microsoft.com/office/drawing/2014/main" id="{71C936C9-8EED-334D-56D6-82462BA65D6B}"/>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0239561" y="5757395"/>
            <a:ext cx="487363" cy="487363"/>
          </a:xfrm>
          <a:prstGeom prst="rect">
            <a:avLst/>
          </a:prstGeom>
        </p:spPr>
      </p:pic>
      <p:pic>
        <p:nvPicPr>
          <p:cNvPr id="29" name="Image 28" descr="Auto, Conduite, Roue">
            <a:extLst>
              <a:ext uri="{FF2B5EF4-FFF2-40B4-BE49-F238E27FC236}">
                <a16:creationId xmlns:a16="http://schemas.microsoft.com/office/drawing/2014/main" id="{AB887892-6AC0-3E56-F04C-862C636D537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47348" y="4177022"/>
            <a:ext cx="766529" cy="755884"/>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e 34">
            <a:extLst>
              <a:ext uri="{FF2B5EF4-FFF2-40B4-BE49-F238E27FC236}">
                <a16:creationId xmlns:a16="http://schemas.microsoft.com/office/drawing/2014/main" id="{BFA41DE5-C76E-50AB-97C7-72AC4A45657E}"/>
              </a:ext>
            </a:extLst>
          </p:cNvPr>
          <p:cNvGrpSpPr/>
          <p:nvPr/>
        </p:nvGrpSpPr>
        <p:grpSpPr>
          <a:xfrm>
            <a:off x="6885206" y="4101132"/>
            <a:ext cx="812213" cy="814468"/>
            <a:chOff x="6904704" y="4279709"/>
            <a:chExt cx="812213" cy="814468"/>
          </a:xfrm>
        </p:grpSpPr>
        <p:sp>
          <p:nvSpPr>
            <p:cNvPr id="12" name="Arc 11">
              <a:extLst>
                <a:ext uri="{FF2B5EF4-FFF2-40B4-BE49-F238E27FC236}">
                  <a16:creationId xmlns:a16="http://schemas.microsoft.com/office/drawing/2014/main" id="{EB38124B-84EB-073A-6FFB-D2FAE7629B77}"/>
                </a:ext>
              </a:extLst>
            </p:cNvPr>
            <p:cNvSpPr/>
            <p:nvPr/>
          </p:nvSpPr>
          <p:spPr>
            <a:xfrm rot="5190632" flipH="1">
              <a:off x="6922278" y="4293840"/>
              <a:ext cx="808770" cy="780508"/>
            </a:xfrm>
            <a:prstGeom prst="arc">
              <a:avLst>
                <a:gd name="adj1" fmla="val 17160103"/>
                <a:gd name="adj2" fmla="val 767817"/>
              </a:avLst>
            </a:prstGeom>
            <a:ln w="57150">
              <a:prstDash val="dash"/>
              <a:headEnd type="triangle" w="med" len="med"/>
              <a:tailEnd type="none" w="med" len="med"/>
            </a:ln>
          </p:spPr>
          <p:style>
            <a:lnRef idx="1">
              <a:schemeClr val="accent2"/>
            </a:lnRef>
            <a:fillRef idx="0">
              <a:schemeClr val="accent2"/>
            </a:fillRef>
            <a:effectRef idx="0">
              <a:schemeClr val="accent2"/>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lang="fr-FR" sz="1100"/>
            </a:p>
          </p:txBody>
        </p:sp>
        <p:pic>
          <p:nvPicPr>
            <p:cNvPr id="30" name="Image 29" descr="Auto, Conduite, Roue">
              <a:extLst>
                <a:ext uri="{FF2B5EF4-FFF2-40B4-BE49-F238E27FC236}">
                  <a16:creationId xmlns:a16="http://schemas.microsoft.com/office/drawing/2014/main" id="{377E31A1-9378-2C9D-4B1A-C283C551CA8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04704" y="4338293"/>
              <a:ext cx="766529" cy="755884"/>
            </a:xfrm>
            <a:prstGeom prst="rect">
              <a:avLst/>
            </a:prstGeom>
            <a:noFill/>
            <a:extLst>
              <a:ext uri="{909E8E84-426E-40DD-AFC4-6F175D3DCCD1}">
                <a14:hiddenFill xmlns:a14="http://schemas.microsoft.com/office/drawing/2010/main">
                  <a:solidFill>
                    <a:srgbClr val="FFFFFF"/>
                  </a:solidFill>
                </a14:hiddenFill>
              </a:ext>
            </a:extLst>
          </p:spPr>
        </p:pic>
      </p:grpSp>
      <p:sp>
        <p:nvSpPr>
          <p:cNvPr id="36" name="Rectangle 35">
            <a:extLst>
              <a:ext uri="{FF2B5EF4-FFF2-40B4-BE49-F238E27FC236}">
                <a16:creationId xmlns:a16="http://schemas.microsoft.com/office/drawing/2014/main" id="{9DB064D5-8295-3A6E-6542-AD4249EBE75C}"/>
              </a:ext>
            </a:extLst>
          </p:cNvPr>
          <p:cNvSpPr/>
          <p:nvPr/>
        </p:nvSpPr>
        <p:spPr>
          <a:xfrm rot="2086736">
            <a:off x="9174229" y="3089880"/>
            <a:ext cx="2618025" cy="923330"/>
          </a:xfrm>
          <a:prstGeom prst="rect">
            <a:avLst/>
          </a:prstGeom>
          <a:noFill/>
        </p:spPr>
        <p:txBody>
          <a:bodyPr wrap="none" lIns="91440" tIns="45720" rIns="91440" bIns="45720">
            <a:spAutoFit/>
          </a:bodyPr>
          <a:lstStyle/>
          <a:p>
            <a:pPr algn="ctr"/>
            <a:r>
              <a:rPr lang="fr-FR"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Décision</a:t>
            </a:r>
          </a:p>
        </p:txBody>
      </p:sp>
    </p:spTree>
    <p:custDataLst>
      <p:tags r:id="rId1"/>
    </p:custDataLst>
    <p:extLst>
      <p:ext uri="{BB962C8B-B14F-4D97-AF65-F5344CB8AC3E}">
        <p14:creationId xmlns:p14="http://schemas.microsoft.com/office/powerpoint/2010/main" val="3345774079"/>
      </p:ext>
    </p:extLst>
  </p:cSld>
  <p:clrMapOvr>
    <a:masterClrMapping/>
  </p:clrMapOvr>
  <mc:AlternateContent xmlns:mc="http://schemas.openxmlformats.org/markup-compatibility/2006">
    <mc:Choice xmlns:p14="http://schemas.microsoft.com/office/powerpoint/2010/main" Requires="p14">
      <p:transition spd="slow" p14:dur="2000" advTm="29619"/>
    </mc:Choice>
    <mc:Fallback>
      <p:transition spd="slow" advTm="296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000" fill="hold"/>
                                        <p:tgtEl>
                                          <p:spTgt spid="16"/>
                                        </p:tgtEl>
                                      </p:cBhvr>
                                    </p:cmd>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35"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2000"/>
                                        <p:tgtEl>
                                          <p:spTgt spid="34"/>
                                        </p:tgtEl>
                                      </p:cBhvr>
                                    </p:animEffect>
                                    <p:anim calcmode="lin" valueType="num">
                                      <p:cBhvr>
                                        <p:cTn id="42" dur="2000" fill="hold"/>
                                        <p:tgtEl>
                                          <p:spTgt spid="34"/>
                                        </p:tgtEl>
                                        <p:attrNameLst>
                                          <p:attrName>style.rotation</p:attrName>
                                        </p:attrNameLst>
                                      </p:cBhvr>
                                      <p:tavLst>
                                        <p:tav tm="0">
                                          <p:val>
                                            <p:fltVal val="720"/>
                                          </p:val>
                                        </p:tav>
                                        <p:tav tm="100000">
                                          <p:val>
                                            <p:fltVal val="0"/>
                                          </p:val>
                                        </p:tav>
                                      </p:tavLst>
                                    </p:anim>
                                    <p:anim calcmode="lin" valueType="num">
                                      <p:cBhvr>
                                        <p:cTn id="43" dur="2000" fill="hold"/>
                                        <p:tgtEl>
                                          <p:spTgt spid="34"/>
                                        </p:tgtEl>
                                        <p:attrNameLst>
                                          <p:attrName>ppt_h</p:attrName>
                                        </p:attrNameLst>
                                      </p:cBhvr>
                                      <p:tavLst>
                                        <p:tav tm="0">
                                          <p:val>
                                            <p:fltVal val="0"/>
                                          </p:val>
                                        </p:tav>
                                        <p:tav tm="100000">
                                          <p:val>
                                            <p:strVal val="#ppt_h"/>
                                          </p:val>
                                        </p:tav>
                                      </p:tavLst>
                                    </p:anim>
                                    <p:anim calcmode="lin" valueType="num">
                                      <p:cBhvr>
                                        <p:cTn id="44" dur="2000" fill="hold"/>
                                        <p:tgtEl>
                                          <p:spTgt spid="34"/>
                                        </p:tgtEl>
                                        <p:attrNameLst>
                                          <p:attrName>ppt_w</p:attrName>
                                        </p:attrNameLst>
                                      </p:cBhvr>
                                      <p:tavLst>
                                        <p:tav tm="0">
                                          <p:val>
                                            <p:fltVal val="0"/>
                                          </p:val>
                                        </p:tav>
                                        <p:tav tm="100000">
                                          <p:val>
                                            <p:strVal val="#ppt_w"/>
                                          </p:val>
                                        </p:tav>
                                      </p:tavLst>
                                    </p:anim>
                                  </p:childTnLst>
                                </p:cTn>
                              </p:par>
                              <p:par>
                                <p:cTn id="45" presetID="35"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2000"/>
                                        <p:tgtEl>
                                          <p:spTgt spid="29"/>
                                        </p:tgtEl>
                                      </p:cBhvr>
                                    </p:animEffect>
                                    <p:anim calcmode="lin" valueType="num">
                                      <p:cBhvr>
                                        <p:cTn id="48" dur="2000" fill="hold"/>
                                        <p:tgtEl>
                                          <p:spTgt spid="29"/>
                                        </p:tgtEl>
                                        <p:attrNameLst>
                                          <p:attrName>style.rotation</p:attrName>
                                        </p:attrNameLst>
                                      </p:cBhvr>
                                      <p:tavLst>
                                        <p:tav tm="0">
                                          <p:val>
                                            <p:fltVal val="720"/>
                                          </p:val>
                                        </p:tav>
                                        <p:tav tm="100000">
                                          <p:val>
                                            <p:fltVal val="0"/>
                                          </p:val>
                                        </p:tav>
                                      </p:tavLst>
                                    </p:anim>
                                    <p:anim calcmode="lin" valueType="num">
                                      <p:cBhvr>
                                        <p:cTn id="49" dur="2000" fill="hold"/>
                                        <p:tgtEl>
                                          <p:spTgt spid="29"/>
                                        </p:tgtEl>
                                        <p:attrNameLst>
                                          <p:attrName>ppt_h</p:attrName>
                                        </p:attrNameLst>
                                      </p:cBhvr>
                                      <p:tavLst>
                                        <p:tav tm="0">
                                          <p:val>
                                            <p:fltVal val="0"/>
                                          </p:val>
                                        </p:tav>
                                        <p:tav tm="100000">
                                          <p:val>
                                            <p:strVal val="#ppt_h"/>
                                          </p:val>
                                        </p:tav>
                                      </p:tavLst>
                                    </p:anim>
                                    <p:anim calcmode="lin" valueType="num">
                                      <p:cBhvr>
                                        <p:cTn id="50" dur="2000" fill="hold"/>
                                        <p:tgtEl>
                                          <p:spTgt spid="29"/>
                                        </p:tgtEl>
                                        <p:attrNameLst>
                                          <p:attrName>ppt_w</p:attrName>
                                        </p:attrNameLst>
                                      </p:cBhvr>
                                      <p:tavLst>
                                        <p:tav tm="0">
                                          <p:val>
                                            <p:fltVal val="0"/>
                                          </p:val>
                                        </p:tav>
                                        <p:tav tm="100000">
                                          <p:val>
                                            <p:strVal val="#ppt_w"/>
                                          </p:val>
                                        </p:tav>
                                      </p:tavLst>
                                    </p:anim>
                                  </p:childTnLst>
                                </p:cTn>
                              </p:par>
                              <p:par>
                                <p:cTn id="51" presetID="35"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2000"/>
                                        <p:tgtEl>
                                          <p:spTgt spid="35"/>
                                        </p:tgtEl>
                                      </p:cBhvr>
                                    </p:animEffect>
                                    <p:anim calcmode="lin" valueType="num">
                                      <p:cBhvr>
                                        <p:cTn id="54" dur="2000" fill="hold"/>
                                        <p:tgtEl>
                                          <p:spTgt spid="35"/>
                                        </p:tgtEl>
                                        <p:attrNameLst>
                                          <p:attrName>style.rotation</p:attrName>
                                        </p:attrNameLst>
                                      </p:cBhvr>
                                      <p:tavLst>
                                        <p:tav tm="0">
                                          <p:val>
                                            <p:fltVal val="720"/>
                                          </p:val>
                                        </p:tav>
                                        <p:tav tm="100000">
                                          <p:val>
                                            <p:fltVal val="0"/>
                                          </p:val>
                                        </p:tav>
                                      </p:tavLst>
                                    </p:anim>
                                    <p:anim calcmode="lin" valueType="num">
                                      <p:cBhvr>
                                        <p:cTn id="55" dur="2000" fill="hold"/>
                                        <p:tgtEl>
                                          <p:spTgt spid="35"/>
                                        </p:tgtEl>
                                        <p:attrNameLst>
                                          <p:attrName>ppt_h</p:attrName>
                                        </p:attrNameLst>
                                      </p:cBhvr>
                                      <p:tavLst>
                                        <p:tav tm="0">
                                          <p:val>
                                            <p:fltVal val="0"/>
                                          </p:val>
                                        </p:tav>
                                        <p:tav tm="100000">
                                          <p:val>
                                            <p:strVal val="#ppt_h"/>
                                          </p:val>
                                        </p:tav>
                                      </p:tavLst>
                                    </p:anim>
                                    <p:anim calcmode="lin" valueType="num">
                                      <p:cBhvr>
                                        <p:cTn id="56" dur="2000" fill="hold"/>
                                        <p:tgtEl>
                                          <p:spTgt spid="35"/>
                                        </p:tgtEl>
                                        <p:attrNameLst>
                                          <p:attrName>ppt_w</p:attrName>
                                        </p:attrNameLst>
                                      </p:cBhvr>
                                      <p:tavLst>
                                        <p:tav tm="0">
                                          <p:val>
                                            <p:fltVal val="0"/>
                                          </p:val>
                                        </p:tav>
                                        <p:tav tm="100000">
                                          <p:val>
                                            <p:strVal val="#ppt_w"/>
                                          </p:val>
                                        </p:tav>
                                      </p:tavLst>
                                    </p:anim>
                                  </p:childTnLst>
                                </p:cTn>
                              </p:par>
                            </p:childTnLst>
                          </p:cTn>
                        </p:par>
                      </p:childTnLst>
                    </p:cTn>
                  </p:par>
                  <p:par>
                    <p:cTn id="57" fill="hold">
                      <p:stCondLst>
                        <p:cond delay="indefinite"/>
                      </p:stCondLst>
                      <p:childTnLst>
                        <p:par>
                          <p:cTn id="58" fill="hold">
                            <p:stCondLst>
                              <p:cond delay="0"/>
                            </p:stCondLst>
                            <p:childTnLst>
                              <p:par>
                                <p:cTn id="59" presetID="45"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2000"/>
                                        <p:tgtEl>
                                          <p:spTgt spid="36"/>
                                        </p:tgtEl>
                                      </p:cBhvr>
                                    </p:animEffect>
                                    <p:anim calcmode="lin" valueType="num">
                                      <p:cBhvr>
                                        <p:cTn id="62" dur="2000" fill="hold"/>
                                        <p:tgtEl>
                                          <p:spTgt spid="36"/>
                                        </p:tgtEl>
                                        <p:attrNameLst>
                                          <p:attrName>ppt_w</p:attrName>
                                        </p:attrNameLst>
                                      </p:cBhvr>
                                      <p:tavLst>
                                        <p:tav tm="0" fmla="#ppt_w*sin(2.5*pi*$)">
                                          <p:val>
                                            <p:fltVal val="0"/>
                                          </p:val>
                                        </p:tav>
                                        <p:tav tm="100000">
                                          <p:val>
                                            <p:fltVal val="1"/>
                                          </p:val>
                                        </p:tav>
                                      </p:tavLst>
                                    </p:anim>
                                    <p:anim calcmode="lin" valueType="num">
                                      <p:cBhvr>
                                        <p:cTn id="63" dur="2000" fill="hold"/>
                                        <p:tgtEl>
                                          <p:spTgt spid="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p:cTn id="64" fill="hold" display="0">
                  <p:stCondLst>
                    <p:cond delay="indefinite"/>
                  </p:stCondLst>
                  <p:endCondLst>
                    <p:cond evt="onStopAudio" delay="0">
                      <p:tgtEl>
                        <p:sldTgt/>
                      </p:tgtEl>
                    </p:cond>
                  </p:endCondLst>
                </p:cTn>
                <p:tgtEl>
                  <p:spTgt spid="16"/>
                </p:tgtEl>
              </p:cMediaNode>
            </p:audio>
          </p:childTnLst>
        </p:cTn>
      </p:par>
    </p:tnLst>
    <p:bldLst>
      <p:bldP spid="6" grpId="0" animBg="1"/>
      <p:bldP spid="36" grpId="0"/>
    </p:bldLst>
  </p:timing>
  <p:extLst>
    <p:ext uri="{E180D4A7-C9FB-4DFB-919C-405C955672EB}">
      <p14:showEvtLst xmlns:p14="http://schemas.microsoft.com/office/powerpoint/2010/main">
        <p14:playEvt time="705" objId="16"/>
        <p14:stopEvt time="29345" objId="16"/>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TIMING" val="|0.6|4|1.2|1.3|0.7|1|0.7|0.8|4.9"/>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106</Words>
  <Application>Microsoft Office PowerPoint</Application>
  <PresentationFormat>Grand écran</PresentationFormat>
  <Paragraphs>5</Paragraphs>
  <Slides>1</Slides>
  <Notes>1</Notes>
  <HiddenSlides>0</HiddenSlides>
  <MMClips>1</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Mouhamed Diop</dc:creator>
  <cp:lastModifiedBy>Mouhamed Diop</cp:lastModifiedBy>
  <cp:revision>3</cp:revision>
  <dcterms:created xsi:type="dcterms:W3CDTF">2023-05-09T11:08:05Z</dcterms:created>
  <dcterms:modified xsi:type="dcterms:W3CDTF">2023-05-09T11:53:57Z</dcterms:modified>
</cp:coreProperties>
</file>