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4" r:id="rId2"/>
    <p:sldId id="263" r:id="rId3"/>
    <p:sldId id="262"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7" autoAdjust="0"/>
    <p:restoredTop sz="88017"/>
  </p:normalViewPr>
  <p:slideViewPr>
    <p:cSldViewPr snapToGrid="0">
      <p:cViewPr>
        <p:scale>
          <a:sx n="84" d="100"/>
          <a:sy n="84" d="100"/>
        </p:scale>
        <p:origin x="2016" y="1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FE8D7-D08A-1B44-8443-3D8F32744C24}" type="doc">
      <dgm:prSet loTypeId="urn:microsoft.com/office/officeart/2005/8/layout/hierarchy1" loCatId="" qsTypeId="urn:microsoft.com/office/officeart/2005/8/quickstyle/simple1" qsCatId="simple" csTypeId="urn:microsoft.com/office/officeart/2005/8/colors/colorful3" csCatId="colorful" phldr="1"/>
      <dgm:spPr/>
      <dgm:t>
        <a:bodyPr/>
        <a:lstStyle/>
        <a:p>
          <a:endParaRPr lang="fr-FR"/>
        </a:p>
      </dgm:t>
    </dgm:pt>
    <dgm:pt modelId="{902859A4-3C1A-344C-9526-33E71F50DB5A}">
      <dgm:prSet phldrT="[Texte]"/>
      <dgm:spPr/>
      <dgm:t>
        <a:bodyPr/>
        <a:lstStyle/>
        <a:p>
          <a:r>
            <a:rPr lang="fr-FR" dirty="0"/>
            <a:t>Produits</a:t>
          </a:r>
        </a:p>
      </dgm:t>
    </dgm:pt>
    <dgm:pt modelId="{6F75182C-BB63-5148-AC72-5884266C4DEC}" type="parTrans" cxnId="{617E82AA-0387-2540-86FB-318E7537AC28}">
      <dgm:prSet/>
      <dgm:spPr/>
      <dgm:t>
        <a:bodyPr/>
        <a:lstStyle/>
        <a:p>
          <a:endParaRPr lang="fr-FR"/>
        </a:p>
      </dgm:t>
    </dgm:pt>
    <dgm:pt modelId="{078254F1-3850-124F-AAA7-BA6B22C7F2CA}" type="sibTrans" cxnId="{617E82AA-0387-2540-86FB-318E7537AC28}">
      <dgm:prSet/>
      <dgm:spPr/>
      <dgm:t>
        <a:bodyPr/>
        <a:lstStyle/>
        <a:p>
          <a:endParaRPr lang="fr-FR"/>
        </a:p>
      </dgm:t>
    </dgm:pt>
    <dgm:pt modelId="{5EB5186F-BFE8-774C-8054-FA02EDDA0A21}">
      <dgm:prSet phldrT="[Texte]"/>
      <dgm:spPr/>
      <dgm:t>
        <a:bodyPr/>
        <a:lstStyle/>
        <a:p>
          <a:r>
            <a:rPr lang="fr-FR" dirty="0"/>
            <a:t>Personnes</a:t>
          </a:r>
        </a:p>
      </dgm:t>
    </dgm:pt>
    <dgm:pt modelId="{348D8E4A-F387-7B4D-9859-EA4213978A9F}" type="parTrans" cxnId="{9EA3D215-3100-334D-90FC-4A4152C1D632}">
      <dgm:prSet/>
      <dgm:spPr/>
      <dgm:t>
        <a:bodyPr/>
        <a:lstStyle/>
        <a:p>
          <a:endParaRPr lang="fr-FR"/>
        </a:p>
      </dgm:t>
    </dgm:pt>
    <dgm:pt modelId="{92073F83-8903-CE42-9D2D-A1427C1B7CDF}" type="sibTrans" cxnId="{9EA3D215-3100-334D-90FC-4A4152C1D632}">
      <dgm:prSet/>
      <dgm:spPr/>
      <dgm:t>
        <a:bodyPr/>
        <a:lstStyle/>
        <a:p>
          <a:endParaRPr lang="fr-FR"/>
        </a:p>
      </dgm:t>
    </dgm:pt>
    <dgm:pt modelId="{D723D2A3-07FF-1B4C-9A01-703463ADC6B6}">
      <dgm:prSet phldrT="[Texte]"/>
      <dgm:spPr/>
      <dgm:t>
        <a:bodyPr/>
        <a:lstStyle/>
        <a:p>
          <a:r>
            <a:rPr lang="fr-FR" dirty="0"/>
            <a:t>Consommables</a:t>
          </a:r>
        </a:p>
      </dgm:t>
    </dgm:pt>
    <dgm:pt modelId="{06407CCD-1E82-B341-832B-3DBED23FF04C}" type="parTrans" cxnId="{F32A64AB-69A3-BE40-813C-517819B54460}">
      <dgm:prSet/>
      <dgm:spPr/>
      <dgm:t>
        <a:bodyPr/>
        <a:lstStyle/>
        <a:p>
          <a:endParaRPr lang="fr-FR"/>
        </a:p>
      </dgm:t>
    </dgm:pt>
    <dgm:pt modelId="{CA9C89EE-AE8E-F545-8584-4D9A0D591D66}" type="sibTrans" cxnId="{F32A64AB-69A3-BE40-813C-517819B54460}">
      <dgm:prSet/>
      <dgm:spPr/>
      <dgm:t>
        <a:bodyPr/>
        <a:lstStyle/>
        <a:p>
          <a:endParaRPr lang="fr-FR"/>
        </a:p>
      </dgm:t>
    </dgm:pt>
    <dgm:pt modelId="{FF0D86DB-FC88-9145-927D-5466BBACE56F}">
      <dgm:prSet phldrT="[Texte]"/>
      <dgm:spPr/>
      <dgm:t>
        <a:bodyPr/>
        <a:lstStyle/>
        <a:p>
          <a:r>
            <a:rPr lang="fr-FR" dirty="0"/>
            <a:t>Non consommables</a:t>
          </a:r>
        </a:p>
      </dgm:t>
    </dgm:pt>
    <dgm:pt modelId="{8DBD66E2-AC15-0D4B-A329-1BDFC8B398DF}" type="parTrans" cxnId="{CFF8F958-0CF9-E047-AFAA-6B555F34C489}">
      <dgm:prSet/>
      <dgm:spPr/>
      <dgm:t>
        <a:bodyPr/>
        <a:lstStyle/>
        <a:p>
          <a:endParaRPr lang="fr-FR"/>
        </a:p>
      </dgm:t>
    </dgm:pt>
    <dgm:pt modelId="{7F19F9F9-2950-754B-B60F-AD04E0537FF3}" type="sibTrans" cxnId="{CFF8F958-0CF9-E047-AFAA-6B555F34C489}">
      <dgm:prSet/>
      <dgm:spPr/>
      <dgm:t>
        <a:bodyPr/>
        <a:lstStyle/>
        <a:p>
          <a:endParaRPr lang="fr-FR"/>
        </a:p>
      </dgm:t>
    </dgm:pt>
    <dgm:pt modelId="{E7A5898E-F929-674D-A424-44D16CB1BE38}">
      <dgm:prSet phldrT="[Texte]"/>
      <dgm:spPr/>
      <dgm:t>
        <a:bodyPr/>
        <a:lstStyle/>
        <a:p>
          <a:r>
            <a:rPr lang="fr-FR" dirty="0"/>
            <a:t>Personnel médical</a:t>
          </a:r>
        </a:p>
      </dgm:t>
    </dgm:pt>
    <dgm:pt modelId="{D2F95EDD-1C9F-C146-BBBB-F9526D185780}" type="parTrans" cxnId="{E1B0A7FC-D7F3-644A-8FC1-FF7A78A0BA57}">
      <dgm:prSet/>
      <dgm:spPr/>
      <dgm:t>
        <a:bodyPr/>
        <a:lstStyle/>
        <a:p>
          <a:endParaRPr lang="fr-FR"/>
        </a:p>
      </dgm:t>
    </dgm:pt>
    <dgm:pt modelId="{C06C2ABF-1A62-C146-9A26-241759253481}" type="sibTrans" cxnId="{E1B0A7FC-D7F3-644A-8FC1-FF7A78A0BA57}">
      <dgm:prSet/>
      <dgm:spPr/>
      <dgm:t>
        <a:bodyPr/>
        <a:lstStyle/>
        <a:p>
          <a:endParaRPr lang="fr-FR"/>
        </a:p>
      </dgm:t>
    </dgm:pt>
    <dgm:pt modelId="{966CFF99-21D3-9F4C-818B-36AF9AB1A06E}">
      <dgm:prSet phldrT="[Texte]"/>
      <dgm:spPr/>
      <dgm:t>
        <a:bodyPr/>
        <a:lstStyle/>
        <a:p>
          <a:r>
            <a:rPr lang="fr-FR" dirty="0"/>
            <a:t>Personnel paramédical</a:t>
          </a:r>
        </a:p>
      </dgm:t>
    </dgm:pt>
    <dgm:pt modelId="{4E9C9C15-C084-4F4B-9B25-D8EF30FB0C02}" type="parTrans" cxnId="{F74CC7E2-645B-9B4D-B48D-C8AC6CFBDC13}">
      <dgm:prSet/>
      <dgm:spPr/>
      <dgm:t>
        <a:bodyPr/>
        <a:lstStyle/>
        <a:p>
          <a:endParaRPr lang="fr-FR"/>
        </a:p>
      </dgm:t>
    </dgm:pt>
    <dgm:pt modelId="{B3560D40-F276-144D-82BC-C66D72C6040C}" type="sibTrans" cxnId="{F74CC7E2-645B-9B4D-B48D-C8AC6CFBDC13}">
      <dgm:prSet/>
      <dgm:spPr/>
      <dgm:t>
        <a:bodyPr/>
        <a:lstStyle/>
        <a:p>
          <a:endParaRPr lang="fr-FR"/>
        </a:p>
      </dgm:t>
    </dgm:pt>
    <dgm:pt modelId="{9E157922-C43C-704A-A611-C6A074F0C32B}">
      <dgm:prSet phldrT="[Texte]"/>
      <dgm:spPr/>
      <dgm:t>
        <a:bodyPr/>
        <a:lstStyle/>
        <a:p>
          <a:r>
            <a:rPr lang="fr-FR" dirty="0"/>
            <a:t>Patient</a:t>
          </a:r>
        </a:p>
      </dgm:t>
    </dgm:pt>
    <dgm:pt modelId="{D136F10C-9FA9-2140-B9CD-32D941F0B9D4}" type="parTrans" cxnId="{1A5D7FFA-603F-6B4B-A8AD-D160FE63659E}">
      <dgm:prSet/>
      <dgm:spPr/>
      <dgm:t>
        <a:bodyPr/>
        <a:lstStyle/>
        <a:p>
          <a:endParaRPr lang="fr-FR"/>
        </a:p>
      </dgm:t>
    </dgm:pt>
    <dgm:pt modelId="{6589E811-A9AA-EC4B-ADDF-E00045687F8E}" type="sibTrans" cxnId="{1A5D7FFA-603F-6B4B-A8AD-D160FE63659E}">
      <dgm:prSet/>
      <dgm:spPr/>
      <dgm:t>
        <a:bodyPr/>
        <a:lstStyle/>
        <a:p>
          <a:endParaRPr lang="fr-FR"/>
        </a:p>
      </dgm:t>
    </dgm:pt>
    <dgm:pt modelId="{8A622A1C-8E38-1A4D-921A-580828171340}">
      <dgm:prSet phldrT="[Texte]"/>
      <dgm:spPr/>
      <dgm:t>
        <a:bodyPr/>
        <a:lstStyle/>
        <a:p>
          <a:r>
            <a:rPr lang="fr-FR" dirty="0"/>
            <a:t>Flux physiques</a:t>
          </a:r>
        </a:p>
      </dgm:t>
    </dgm:pt>
    <dgm:pt modelId="{ADBF6AE5-6FCD-1048-8A34-E0C92E63CF43}" type="parTrans" cxnId="{1184EF5A-FD19-7B45-8235-EBEEFE475C27}">
      <dgm:prSet/>
      <dgm:spPr/>
      <dgm:t>
        <a:bodyPr/>
        <a:lstStyle/>
        <a:p>
          <a:endParaRPr lang="fr-FR"/>
        </a:p>
      </dgm:t>
    </dgm:pt>
    <dgm:pt modelId="{08C080EE-4416-2945-9BAF-FF4AEBCED5EB}" type="sibTrans" cxnId="{1184EF5A-FD19-7B45-8235-EBEEFE475C27}">
      <dgm:prSet/>
      <dgm:spPr/>
      <dgm:t>
        <a:bodyPr/>
        <a:lstStyle/>
        <a:p>
          <a:endParaRPr lang="fr-FR"/>
        </a:p>
      </dgm:t>
    </dgm:pt>
    <dgm:pt modelId="{BFA418EA-9141-8645-BC15-C7A1A8D97663}">
      <dgm:prSet phldrT="[Texte]"/>
      <dgm:spPr/>
      <dgm:t>
        <a:bodyPr/>
        <a:lstStyle/>
        <a:p>
          <a:r>
            <a:rPr lang="fr-FR" dirty="0"/>
            <a:t>Flux financiers</a:t>
          </a:r>
        </a:p>
      </dgm:t>
    </dgm:pt>
    <dgm:pt modelId="{84FE9809-4D3F-3D44-B578-B70EE5C4AA3B}" type="parTrans" cxnId="{6E484482-2AE2-ED49-8725-6A71B07C38B2}">
      <dgm:prSet/>
      <dgm:spPr/>
      <dgm:t>
        <a:bodyPr/>
        <a:lstStyle/>
        <a:p>
          <a:endParaRPr lang="fr-FR"/>
        </a:p>
      </dgm:t>
    </dgm:pt>
    <dgm:pt modelId="{CAE313D5-1ECE-624D-96AB-0281EB33921A}" type="sibTrans" cxnId="{6E484482-2AE2-ED49-8725-6A71B07C38B2}">
      <dgm:prSet/>
      <dgm:spPr/>
      <dgm:t>
        <a:bodyPr/>
        <a:lstStyle/>
        <a:p>
          <a:endParaRPr lang="fr-FR"/>
        </a:p>
      </dgm:t>
    </dgm:pt>
    <dgm:pt modelId="{280E9CEC-C46B-F547-BFD9-B7DEA1B79227}">
      <dgm:prSet phldrT="[Texte]"/>
      <dgm:spPr/>
      <dgm:t>
        <a:bodyPr/>
        <a:lstStyle/>
        <a:p>
          <a:r>
            <a:rPr lang="fr-FR" dirty="0"/>
            <a:t>Flux</a:t>
          </a:r>
        </a:p>
      </dgm:t>
    </dgm:pt>
    <dgm:pt modelId="{7C9A9511-B5BF-9B4E-9CBE-E5A46ADA533B}" type="parTrans" cxnId="{31C7A06F-8DA7-ED4E-BBF8-6C9BB2A06CB2}">
      <dgm:prSet/>
      <dgm:spPr/>
      <dgm:t>
        <a:bodyPr/>
        <a:lstStyle/>
        <a:p>
          <a:endParaRPr lang="fr-FR"/>
        </a:p>
      </dgm:t>
    </dgm:pt>
    <dgm:pt modelId="{BE1C9E1D-9099-CE45-9BEC-2149329A56DA}" type="sibTrans" cxnId="{31C7A06F-8DA7-ED4E-BBF8-6C9BB2A06CB2}">
      <dgm:prSet/>
      <dgm:spPr/>
      <dgm:t>
        <a:bodyPr/>
        <a:lstStyle/>
        <a:p>
          <a:endParaRPr lang="fr-FR"/>
        </a:p>
      </dgm:t>
    </dgm:pt>
    <dgm:pt modelId="{3D5F39B9-B274-EA4A-BB00-948334131858}">
      <dgm:prSet phldrT="[Texte]"/>
      <dgm:spPr/>
      <dgm:t>
        <a:bodyPr/>
        <a:lstStyle/>
        <a:p>
          <a:r>
            <a:rPr lang="fr-FR" dirty="0"/>
            <a:t>Flux d'information</a:t>
          </a:r>
        </a:p>
      </dgm:t>
    </dgm:pt>
    <dgm:pt modelId="{8EDD5E73-F079-FC4D-ABD8-A883659DBB64}" type="parTrans" cxnId="{DAAA4528-A503-784C-BD8E-64521EC38EB4}">
      <dgm:prSet/>
      <dgm:spPr/>
      <dgm:t>
        <a:bodyPr/>
        <a:lstStyle/>
        <a:p>
          <a:endParaRPr lang="fr-FR"/>
        </a:p>
      </dgm:t>
    </dgm:pt>
    <dgm:pt modelId="{00AAD22F-D564-D14C-849C-A89FD0140437}" type="sibTrans" cxnId="{DAAA4528-A503-784C-BD8E-64521EC38EB4}">
      <dgm:prSet/>
      <dgm:spPr/>
      <dgm:t>
        <a:bodyPr/>
        <a:lstStyle/>
        <a:p>
          <a:endParaRPr lang="fr-FR"/>
        </a:p>
      </dgm:t>
    </dgm:pt>
    <dgm:pt modelId="{E76B5EB4-7CDC-5A47-9317-A8F51FA98FFA}" type="pres">
      <dgm:prSet presAssocID="{C30FE8D7-D08A-1B44-8443-3D8F32744C24}" presName="hierChild1" presStyleCnt="0">
        <dgm:presLayoutVars>
          <dgm:chPref val="1"/>
          <dgm:dir/>
          <dgm:animOne val="branch"/>
          <dgm:animLvl val="lvl"/>
          <dgm:resizeHandles/>
        </dgm:presLayoutVars>
      </dgm:prSet>
      <dgm:spPr/>
    </dgm:pt>
    <dgm:pt modelId="{1A73BC3D-C133-764C-A6A3-95FBB8233D22}" type="pres">
      <dgm:prSet presAssocID="{280E9CEC-C46B-F547-BFD9-B7DEA1B79227}" presName="hierRoot1" presStyleCnt="0"/>
      <dgm:spPr/>
    </dgm:pt>
    <dgm:pt modelId="{68DB3ACC-5FBC-C348-B681-BC83F41803FD}" type="pres">
      <dgm:prSet presAssocID="{280E9CEC-C46B-F547-BFD9-B7DEA1B79227}" presName="composite" presStyleCnt="0"/>
      <dgm:spPr/>
    </dgm:pt>
    <dgm:pt modelId="{87272823-E788-4643-AE32-3D1E86E4FBCE}" type="pres">
      <dgm:prSet presAssocID="{280E9CEC-C46B-F547-BFD9-B7DEA1B79227}" presName="background" presStyleLbl="node0" presStyleIdx="0" presStyleCnt="1"/>
      <dgm:spPr/>
    </dgm:pt>
    <dgm:pt modelId="{6C1B5A8C-B659-EC48-945F-E3CA59E1E228}" type="pres">
      <dgm:prSet presAssocID="{280E9CEC-C46B-F547-BFD9-B7DEA1B79227}" presName="text" presStyleLbl="fgAcc0" presStyleIdx="0" presStyleCnt="1">
        <dgm:presLayoutVars>
          <dgm:chPref val="3"/>
        </dgm:presLayoutVars>
      </dgm:prSet>
      <dgm:spPr/>
    </dgm:pt>
    <dgm:pt modelId="{8A7F05A9-1BB2-684F-B924-80DB78C7021C}" type="pres">
      <dgm:prSet presAssocID="{280E9CEC-C46B-F547-BFD9-B7DEA1B79227}" presName="hierChild2" presStyleCnt="0"/>
      <dgm:spPr/>
    </dgm:pt>
    <dgm:pt modelId="{761F05D9-8663-E845-8A2B-83EFB7EACA05}" type="pres">
      <dgm:prSet presAssocID="{ADBF6AE5-6FCD-1048-8A34-E0C92E63CF43}" presName="Name10" presStyleLbl="parChTrans1D2" presStyleIdx="0" presStyleCnt="3"/>
      <dgm:spPr/>
    </dgm:pt>
    <dgm:pt modelId="{10A5DD51-2810-CA4B-8A09-2101302CE631}" type="pres">
      <dgm:prSet presAssocID="{8A622A1C-8E38-1A4D-921A-580828171340}" presName="hierRoot2" presStyleCnt="0"/>
      <dgm:spPr/>
    </dgm:pt>
    <dgm:pt modelId="{6482DD38-FD40-BE4C-866D-9DBDE1421C7A}" type="pres">
      <dgm:prSet presAssocID="{8A622A1C-8E38-1A4D-921A-580828171340}" presName="composite2" presStyleCnt="0"/>
      <dgm:spPr/>
    </dgm:pt>
    <dgm:pt modelId="{94856E28-0DB5-124E-B1F4-337BB8739523}" type="pres">
      <dgm:prSet presAssocID="{8A622A1C-8E38-1A4D-921A-580828171340}" presName="background2" presStyleLbl="node2" presStyleIdx="0" presStyleCnt="3"/>
      <dgm:spPr/>
    </dgm:pt>
    <dgm:pt modelId="{D287C177-FB94-3242-BB34-3547134E5278}" type="pres">
      <dgm:prSet presAssocID="{8A622A1C-8E38-1A4D-921A-580828171340}" presName="text2" presStyleLbl="fgAcc2" presStyleIdx="0" presStyleCnt="3">
        <dgm:presLayoutVars>
          <dgm:chPref val="3"/>
        </dgm:presLayoutVars>
      </dgm:prSet>
      <dgm:spPr/>
    </dgm:pt>
    <dgm:pt modelId="{2D0B66B4-8405-3B4F-93C2-32757D07610F}" type="pres">
      <dgm:prSet presAssocID="{8A622A1C-8E38-1A4D-921A-580828171340}" presName="hierChild3" presStyleCnt="0"/>
      <dgm:spPr/>
    </dgm:pt>
    <dgm:pt modelId="{2C96BCBC-38BD-3A43-8F3F-A98611B16C6D}" type="pres">
      <dgm:prSet presAssocID="{6F75182C-BB63-5148-AC72-5884266C4DEC}" presName="Name17" presStyleLbl="parChTrans1D3" presStyleIdx="0" presStyleCnt="2"/>
      <dgm:spPr/>
    </dgm:pt>
    <dgm:pt modelId="{0169C67B-5DCB-4845-B804-4DA3EF7B5580}" type="pres">
      <dgm:prSet presAssocID="{902859A4-3C1A-344C-9526-33E71F50DB5A}" presName="hierRoot3" presStyleCnt="0"/>
      <dgm:spPr/>
    </dgm:pt>
    <dgm:pt modelId="{7C5EF5B9-E25D-B14C-87D9-81F4F99C98A2}" type="pres">
      <dgm:prSet presAssocID="{902859A4-3C1A-344C-9526-33E71F50DB5A}" presName="composite3" presStyleCnt="0"/>
      <dgm:spPr/>
    </dgm:pt>
    <dgm:pt modelId="{3340352D-9258-644B-AC04-D6EF906386EA}" type="pres">
      <dgm:prSet presAssocID="{902859A4-3C1A-344C-9526-33E71F50DB5A}" presName="background3" presStyleLbl="node3" presStyleIdx="0" presStyleCnt="2"/>
      <dgm:spPr/>
    </dgm:pt>
    <dgm:pt modelId="{3BC1BC24-8715-A54D-B11E-75E14639FBE1}" type="pres">
      <dgm:prSet presAssocID="{902859A4-3C1A-344C-9526-33E71F50DB5A}" presName="text3" presStyleLbl="fgAcc3" presStyleIdx="0" presStyleCnt="2">
        <dgm:presLayoutVars>
          <dgm:chPref val="3"/>
        </dgm:presLayoutVars>
      </dgm:prSet>
      <dgm:spPr/>
    </dgm:pt>
    <dgm:pt modelId="{F14AAFEF-460C-444E-B6F9-905AF630EA98}" type="pres">
      <dgm:prSet presAssocID="{902859A4-3C1A-344C-9526-33E71F50DB5A}" presName="hierChild4" presStyleCnt="0"/>
      <dgm:spPr/>
    </dgm:pt>
    <dgm:pt modelId="{2BCD7B62-C205-B84F-84EB-CB3BAD69AB76}" type="pres">
      <dgm:prSet presAssocID="{06407CCD-1E82-B341-832B-3DBED23FF04C}" presName="Name23" presStyleLbl="parChTrans1D4" presStyleIdx="0" presStyleCnt="5"/>
      <dgm:spPr/>
    </dgm:pt>
    <dgm:pt modelId="{AEACDB9E-5CCC-BE47-B6D7-CAF121918AFC}" type="pres">
      <dgm:prSet presAssocID="{D723D2A3-07FF-1B4C-9A01-703463ADC6B6}" presName="hierRoot4" presStyleCnt="0"/>
      <dgm:spPr/>
    </dgm:pt>
    <dgm:pt modelId="{893F3120-5667-5842-961A-48152E2C9AFC}" type="pres">
      <dgm:prSet presAssocID="{D723D2A3-07FF-1B4C-9A01-703463ADC6B6}" presName="composite4" presStyleCnt="0"/>
      <dgm:spPr/>
    </dgm:pt>
    <dgm:pt modelId="{9DE44BB5-5FE5-1B46-A35F-E5E8C9A31090}" type="pres">
      <dgm:prSet presAssocID="{D723D2A3-07FF-1B4C-9A01-703463ADC6B6}" presName="background4" presStyleLbl="node4" presStyleIdx="0" presStyleCnt="5"/>
      <dgm:spPr/>
    </dgm:pt>
    <dgm:pt modelId="{02333DB0-1568-2E40-995D-E264CD628616}" type="pres">
      <dgm:prSet presAssocID="{D723D2A3-07FF-1B4C-9A01-703463ADC6B6}" presName="text4" presStyleLbl="fgAcc4" presStyleIdx="0" presStyleCnt="5">
        <dgm:presLayoutVars>
          <dgm:chPref val="3"/>
        </dgm:presLayoutVars>
      </dgm:prSet>
      <dgm:spPr/>
    </dgm:pt>
    <dgm:pt modelId="{45E14B8F-6E1C-A346-92D7-B4061308CB07}" type="pres">
      <dgm:prSet presAssocID="{D723D2A3-07FF-1B4C-9A01-703463ADC6B6}" presName="hierChild5" presStyleCnt="0"/>
      <dgm:spPr/>
    </dgm:pt>
    <dgm:pt modelId="{714FC5A7-3457-604F-8E82-1EAE170D6263}" type="pres">
      <dgm:prSet presAssocID="{8DBD66E2-AC15-0D4B-A329-1BDFC8B398DF}" presName="Name23" presStyleLbl="parChTrans1D4" presStyleIdx="1" presStyleCnt="5"/>
      <dgm:spPr/>
    </dgm:pt>
    <dgm:pt modelId="{6DFE51C5-EE0A-0F49-A554-2F6B527E9D98}" type="pres">
      <dgm:prSet presAssocID="{FF0D86DB-FC88-9145-927D-5466BBACE56F}" presName="hierRoot4" presStyleCnt="0"/>
      <dgm:spPr/>
    </dgm:pt>
    <dgm:pt modelId="{19E4D9FD-2EE8-0344-BABC-F2A7D5646B92}" type="pres">
      <dgm:prSet presAssocID="{FF0D86DB-FC88-9145-927D-5466BBACE56F}" presName="composite4" presStyleCnt="0"/>
      <dgm:spPr/>
    </dgm:pt>
    <dgm:pt modelId="{3E6E28C5-45D7-864A-9C04-77F306C0733F}" type="pres">
      <dgm:prSet presAssocID="{FF0D86DB-FC88-9145-927D-5466BBACE56F}" presName="background4" presStyleLbl="node4" presStyleIdx="1" presStyleCnt="5"/>
      <dgm:spPr/>
    </dgm:pt>
    <dgm:pt modelId="{757C17BB-2058-3141-B6B5-029B44F3C286}" type="pres">
      <dgm:prSet presAssocID="{FF0D86DB-FC88-9145-927D-5466BBACE56F}" presName="text4" presStyleLbl="fgAcc4" presStyleIdx="1" presStyleCnt="5">
        <dgm:presLayoutVars>
          <dgm:chPref val="3"/>
        </dgm:presLayoutVars>
      </dgm:prSet>
      <dgm:spPr/>
    </dgm:pt>
    <dgm:pt modelId="{9E429C09-9F7D-0E4C-AED9-CB38D13FE93B}" type="pres">
      <dgm:prSet presAssocID="{FF0D86DB-FC88-9145-927D-5466BBACE56F}" presName="hierChild5" presStyleCnt="0"/>
      <dgm:spPr/>
    </dgm:pt>
    <dgm:pt modelId="{7230B2D1-DE92-6C4B-8CE1-5C8C7AA92138}" type="pres">
      <dgm:prSet presAssocID="{348D8E4A-F387-7B4D-9859-EA4213978A9F}" presName="Name17" presStyleLbl="parChTrans1D3" presStyleIdx="1" presStyleCnt="2"/>
      <dgm:spPr/>
    </dgm:pt>
    <dgm:pt modelId="{D91687AA-CE80-F94D-BC4C-955841ABBD78}" type="pres">
      <dgm:prSet presAssocID="{5EB5186F-BFE8-774C-8054-FA02EDDA0A21}" presName="hierRoot3" presStyleCnt="0"/>
      <dgm:spPr/>
    </dgm:pt>
    <dgm:pt modelId="{BEF349C9-1C7C-F042-8CC8-F5AF3A0AC690}" type="pres">
      <dgm:prSet presAssocID="{5EB5186F-BFE8-774C-8054-FA02EDDA0A21}" presName="composite3" presStyleCnt="0"/>
      <dgm:spPr/>
    </dgm:pt>
    <dgm:pt modelId="{41FB5356-30EF-9B49-80AE-8B7B6F72D0CB}" type="pres">
      <dgm:prSet presAssocID="{5EB5186F-BFE8-774C-8054-FA02EDDA0A21}" presName="background3" presStyleLbl="node3" presStyleIdx="1" presStyleCnt="2"/>
      <dgm:spPr/>
    </dgm:pt>
    <dgm:pt modelId="{57D4A202-A019-6345-BB42-7A4002204641}" type="pres">
      <dgm:prSet presAssocID="{5EB5186F-BFE8-774C-8054-FA02EDDA0A21}" presName="text3" presStyleLbl="fgAcc3" presStyleIdx="1" presStyleCnt="2">
        <dgm:presLayoutVars>
          <dgm:chPref val="3"/>
        </dgm:presLayoutVars>
      </dgm:prSet>
      <dgm:spPr/>
    </dgm:pt>
    <dgm:pt modelId="{19129E04-79B8-2B4D-B5D9-7A547B524EA7}" type="pres">
      <dgm:prSet presAssocID="{5EB5186F-BFE8-774C-8054-FA02EDDA0A21}" presName="hierChild4" presStyleCnt="0"/>
      <dgm:spPr/>
    </dgm:pt>
    <dgm:pt modelId="{2D55D1F8-3B30-FA4F-8182-1D653E0B0F99}" type="pres">
      <dgm:prSet presAssocID="{D2F95EDD-1C9F-C146-BBBB-F9526D185780}" presName="Name23" presStyleLbl="parChTrans1D4" presStyleIdx="2" presStyleCnt="5"/>
      <dgm:spPr/>
    </dgm:pt>
    <dgm:pt modelId="{70DFED55-4D54-1C40-94EA-7C71506F5225}" type="pres">
      <dgm:prSet presAssocID="{E7A5898E-F929-674D-A424-44D16CB1BE38}" presName="hierRoot4" presStyleCnt="0"/>
      <dgm:spPr/>
    </dgm:pt>
    <dgm:pt modelId="{C160AC62-09D2-1C4C-B976-D240B00D3AAA}" type="pres">
      <dgm:prSet presAssocID="{E7A5898E-F929-674D-A424-44D16CB1BE38}" presName="composite4" presStyleCnt="0"/>
      <dgm:spPr/>
    </dgm:pt>
    <dgm:pt modelId="{6729D0DF-9B21-FB43-A92D-B7ED33E34281}" type="pres">
      <dgm:prSet presAssocID="{E7A5898E-F929-674D-A424-44D16CB1BE38}" presName="background4" presStyleLbl="node4" presStyleIdx="2" presStyleCnt="5"/>
      <dgm:spPr/>
    </dgm:pt>
    <dgm:pt modelId="{EE3414A6-B73C-114B-8D34-81D5BE7E2F05}" type="pres">
      <dgm:prSet presAssocID="{E7A5898E-F929-674D-A424-44D16CB1BE38}" presName="text4" presStyleLbl="fgAcc4" presStyleIdx="2" presStyleCnt="5">
        <dgm:presLayoutVars>
          <dgm:chPref val="3"/>
        </dgm:presLayoutVars>
      </dgm:prSet>
      <dgm:spPr/>
    </dgm:pt>
    <dgm:pt modelId="{2C726695-470C-B445-9919-6D74C282DB32}" type="pres">
      <dgm:prSet presAssocID="{E7A5898E-F929-674D-A424-44D16CB1BE38}" presName="hierChild5" presStyleCnt="0"/>
      <dgm:spPr/>
    </dgm:pt>
    <dgm:pt modelId="{51C1F16B-1CC8-AA43-BEC0-1D2BF7596261}" type="pres">
      <dgm:prSet presAssocID="{4E9C9C15-C084-4F4B-9B25-D8EF30FB0C02}" presName="Name23" presStyleLbl="parChTrans1D4" presStyleIdx="3" presStyleCnt="5"/>
      <dgm:spPr/>
    </dgm:pt>
    <dgm:pt modelId="{4ED30301-3931-5246-82FA-09D4E6C9FB87}" type="pres">
      <dgm:prSet presAssocID="{966CFF99-21D3-9F4C-818B-36AF9AB1A06E}" presName="hierRoot4" presStyleCnt="0"/>
      <dgm:spPr/>
    </dgm:pt>
    <dgm:pt modelId="{190B7835-F280-6743-8645-FFC4283522BE}" type="pres">
      <dgm:prSet presAssocID="{966CFF99-21D3-9F4C-818B-36AF9AB1A06E}" presName="composite4" presStyleCnt="0"/>
      <dgm:spPr/>
    </dgm:pt>
    <dgm:pt modelId="{DDE1A7CC-E891-2B43-99F3-ABD7FA89AF81}" type="pres">
      <dgm:prSet presAssocID="{966CFF99-21D3-9F4C-818B-36AF9AB1A06E}" presName="background4" presStyleLbl="node4" presStyleIdx="3" presStyleCnt="5"/>
      <dgm:spPr/>
    </dgm:pt>
    <dgm:pt modelId="{A927E24D-CC2F-D243-9DB5-7FB3597F21AF}" type="pres">
      <dgm:prSet presAssocID="{966CFF99-21D3-9F4C-818B-36AF9AB1A06E}" presName="text4" presStyleLbl="fgAcc4" presStyleIdx="3" presStyleCnt="5">
        <dgm:presLayoutVars>
          <dgm:chPref val="3"/>
        </dgm:presLayoutVars>
      </dgm:prSet>
      <dgm:spPr/>
    </dgm:pt>
    <dgm:pt modelId="{29CE39E2-5280-4449-8D6B-CACB7F4055AF}" type="pres">
      <dgm:prSet presAssocID="{966CFF99-21D3-9F4C-818B-36AF9AB1A06E}" presName="hierChild5" presStyleCnt="0"/>
      <dgm:spPr/>
    </dgm:pt>
    <dgm:pt modelId="{82DE7C8A-BAD8-A042-B7AB-791291DDC24D}" type="pres">
      <dgm:prSet presAssocID="{D136F10C-9FA9-2140-B9CD-32D941F0B9D4}" presName="Name23" presStyleLbl="parChTrans1D4" presStyleIdx="4" presStyleCnt="5"/>
      <dgm:spPr/>
    </dgm:pt>
    <dgm:pt modelId="{BA83ADBB-2876-354E-A556-851AADEEB340}" type="pres">
      <dgm:prSet presAssocID="{9E157922-C43C-704A-A611-C6A074F0C32B}" presName="hierRoot4" presStyleCnt="0"/>
      <dgm:spPr/>
    </dgm:pt>
    <dgm:pt modelId="{A885B817-DB8F-7447-A6F2-4335FF3076C2}" type="pres">
      <dgm:prSet presAssocID="{9E157922-C43C-704A-A611-C6A074F0C32B}" presName="composite4" presStyleCnt="0"/>
      <dgm:spPr/>
    </dgm:pt>
    <dgm:pt modelId="{D979FE8D-8C4A-9E4E-B3BD-C76935B87041}" type="pres">
      <dgm:prSet presAssocID="{9E157922-C43C-704A-A611-C6A074F0C32B}" presName="background4" presStyleLbl="node4" presStyleIdx="4" presStyleCnt="5"/>
      <dgm:spPr/>
    </dgm:pt>
    <dgm:pt modelId="{5117CCD3-3F9A-0E4B-9AC9-A31C1EB9AFB7}" type="pres">
      <dgm:prSet presAssocID="{9E157922-C43C-704A-A611-C6A074F0C32B}" presName="text4" presStyleLbl="fgAcc4" presStyleIdx="4" presStyleCnt="5">
        <dgm:presLayoutVars>
          <dgm:chPref val="3"/>
        </dgm:presLayoutVars>
      </dgm:prSet>
      <dgm:spPr/>
    </dgm:pt>
    <dgm:pt modelId="{9755D8D8-C754-B44E-A62F-4504D1740B88}" type="pres">
      <dgm:prSet presAssocID="{9E157922-C43C-704A-A611-C6A074F0C32B}" presName="hierChild5" presStyleCnt="0"/>
      <dgm:spPr/>
    </dgm:pt>
    <dgm:pt modelId="{CB0083DF-2C1A-0245-958F-8357D078D6E8}" type="pres">
      <dgm:prSet presAssocID="{84FE9809-4D3F-3D44-B578-B70EE5C4AA3B}" presName="Name10" presStyleLbl="parChTrans1D2" presStyleIdx="1" presStyleCnt="3"/>
      <dgm:spPr/>
    </dgm:pt>
    <dgm:pt modelId="{66D0A2DC-9479-B948-9D28-AC11403859A7}" type="pres">
      <dgm:prSet presAssocID="{BFA418EA-9141-8645-BC15-C7A1A8D97663}" presName="hierRoot2" presStyleCnt="0"/>
      <dgm:spPr/>
    </dgm:pt>
    <dgm:pt modelId="{8E965420-DE7C-4442-BEFB-E12A5526AFD8}" type="pres">
      <dgm:prSet presAssocID="{BFA418EA-9141-8645-BC15-C7A1A8D97663}" presName="composite2" presStyleCnt="0"/>
      <dgm:spPr/>
    </dgm:pt>
    <dgm:pt modelId="{124BCEC1-5689-9143-B84E-3B2663EF8189}" type="pres">
      <dgm:prSet presAssocID="{BFA418EA-9141-8645-BC15-C7A1A8D97663}" presName="background2" presStyleLbl="node2" presStyleIdx="1" presStyleCnt="3"/>
      <dgm:spPr/>
    </dgm:pt>
    <dgm:pt modelId="{860DB095-0DF1-5047-8E12-7747C9BBA491}" type="pres">
      <dgm:prSet presAssocID="{BFA418EA-9141-8645-BC15-C7A1A8D97663}" presName="text2" presStyleLbl="fgAcc2" presStyleIdx="1" presStyleCnt="3">
        <dgm:presLayoutVars>
          <dgm:chPref val="3"/>
        </dgm:presLayoutVars>
      </dgm:prSet>
      <dgm:spPr/>
    </dgm:pt>
    <dgm:pt modelId="{B29A8471-6F32-1F47-AFA2-40D2D26E1BC2}" type="pres">
      <dgm:prSet presAssocID="{BFA418EA-9141-8645-BC15-C7A1A8D97663}" presName="hierChild3" presStyleCnt="0"/>
      <dgm:spPr/>
    </dgm:pt>
    <dgm:pt modelId="{F51014AC-F6E3-A649-BABA-960ED30782BF}" type="pres">
      <dgm:prSet presAssocID="{8EDD5E73-F079-FC4D-ABD8-A883659DBB64}" presName="Name10" presStyleLbl="parChTrans1D2" presStyleIdx="2" presStyleCnt="3"/>
      <dgm:spPr/>
    </dgm:pt>
    <dgm:pt modelId="{C29A7B8D-1E97-424A-AC4E-B931FC371733}" type="pres">
      <dgm:prSet presAssocID="{3D5F39B9-B274-EA4A-BB00-948334131858}" presName="hierRoot2" presStyleCnt="0"/>
      <dgm:spPr/>
    </dgm:pt>
    <dgm:pt modelId="{C6CC5BF7-235C-2747-A8DF-73D9D6BBFD3D}" type="pres">
      <dgm:prSet presAssocID="{3D5F39B9-B274-EA4A-BB00-948334131858}" presName="composite2" presStyleCnt="0"/>
      <dgm:spPr/>
    </dgm:pt>
    <dgm:pt modelId="{19F12275-E649-3147-A572-448CA9E2F3A7}" type="pres">
      <dgm:prSet presAssocID="{3D5F39B9-B274-EA4A-BB00-948334131858}" presName="background2" presStyleLbl="node2" presStyleIdx="2" presStyleCnt="3"/>
      <dgm:spPr/>
    </dgm:pt>
    <dgm:pt modelId="{4153C385-3044-6945-8B4E-1072411BAEA7}" type="pres">
      <dgm:prSet presAssocID="{3D5F39B9-B274-EA4A-BB00-948334131858}" presName="text2" presStyleLbl="fgAcc2" presStyleIdx="2" presStyleCnt="3">
        <dgm:presLayoutVars>
          <dgm:chPref val="3"/>
        </dgm:presLayoutVars>
      </dgm:prSet>
      <dgm:spPr/>
    </dgm:pt>
    <dgm:pt modelId="{7471DA7D-71B3-E642-AECA-0236798F2AF2}" type="pres">
      <dgm:prSet presAssocID="{3D5F39B9-B274-EA4A-BB00-948334131858}" presName="hierChild3" presStyleCnt="0"/>
      <dgm:spPr/>
    </dgm:pt>
  </dgm:ptLst>
  <dgm:cxnLst>
    <dgm:cxn modelId="{9EA3D215-3100-334D-90FC-4A4152C1D632}" srcId="{8A622A1C-8E38-1A4D-921A-580828171340}" destId="{5EB5186F-BFE8-774C-8054-FA02EDDA0A21}" srcOrd="1" destOrd="0" parTransId="{348D8E4A-F387-7B4D-9859-EA4213978A9F}" sibTransId="{92073F83-8903-CE42-9D2D-A1427C1B7CDF}"/>
    <dgm:cxn modelId="{4124671D-A40B-3B41-94C6-24E5D143B4A2}" type="presOf" srcId="{D723D2A3-07FF-1B4C-9A01-703463ADC6B6}" destId="{02333DB0-1568-2E40-995D-E264CD628616}" srcOrd="0" destOrd="0" presId="urn:microsoft.com/office/officeart/2005/8/layout/hierarchy1"/>
    <dgm:cxn modelId="{92E83224-A498-C54E-B2D7-F6B372B41DD0}" type="presOf" srcId="{902859A4-3C1A-344C-9526-33E71F50DB5A}" destId="{3BC1BC24-8715-A54D-B11E-75E14639FBE1}" srcOrd="0" destOrd="0" presId="urn:microsoft.com/office/officeart/2005/8/layout/hierarchy1"/>
    <dgm:cxn modelId="{DAAA4528-A503-784C-BD8E-64521EC38EB4}" srcId="{280E9CEC-C46B-F547-BFD9-B7DEA1B79227}" destId="{3D5F39B9-B274-EA4A-BB00-948334131858}" srcOrd="2" destOrd="0" parTransId="{8EDD5E73-F079-FC4D-ABD8-A883659DBB64}" sibTransId="{00AAD22F-D564-D14C-849C-A89FD0140437}"/>
    <dgm:cxn modelId="{CD208E2B-00EC-4641-8117-973969AFFA01}" type="presOf" srcId="{348D8E4A-F387-7B4D-9859-EA4213978A9F}" destId="{7230B2D1-DE92-6C4B-8CE1-5C8C7AA92138}" srcOrd="0" destOrd="0" presId="urn:microsoft.com/office/officeart/2005/8/layout/hierarchy1"/>
    <dgm:cxn modelId="{BA4E482F-01E3-CC4C-B1CB-12D0A08F2736}" type="presOf" srcId="{3D5F39B9-B274-EA4A-BB00-948334131858}" destId="{4153C385-3044-6945-8B4E-1072411BAEA7}" srcOrd="0" destOrd="0" presId="urn:microsoft.com/office/officeart/2005/8/layout/hierarchy1"/>
    <dgm:cxn modelId="{84D42733-E55D-FA4F-B6DC-802B70A85E23}" type="presOf" srcId="{D2F95EDD-1C9F-C146-BBBB-F9526D185780}" destId="{2D55D1F8-3B30-FA4F-8182-1D653E0B0F99}" srcOrd="0" destOrd="0" presId="urn:microsoft.com/office/officeart/2005/8/layout/hierarchy1"/>
    <dgm:cxn modelId="{7144DC4E-9452-8541-8993-930C6BC0351C}" type="presOf" srcId="{8EDD5E73-F079-FC4D-ABD8-A883659DBB64}" destId="{F51014AC-F6E3-A649-BABA-960ED30782BF}" srcOrd="0" destOrd="0" presId="urn:microsoft.com/office/officeart/2005/8/layout/hierarchy1"/>
    <dgm:cxn modelId="{477D0F51-1CC6-4B43-B247-60B85E9DB373}" type="presOf" srcId="{5EB5186F-BFE8-774C-8054-FA02EDDA0A21}" destId="{57D4A202-A019-6345-BB42-7A4002204641}" srcOrd="0" destOrd="0" presId="urn:microsoft.com/office/officeart/2005/8/layout/hierarchy1"/>
    <dgm:cxn modelId="{CFF8F958-0CF9-E047-AFAA-6B555F34C489}" srcId="{902859A4-3C1A-344C-9526-33E71F50DB5A}" destId="{FF0D86DB-FC88-9145-927D-5466BBACE56F}" srcOrd="1" destOrd="0" parTransId="{8DBD66E2-AC15-0D4B-A329-1BDFC8B398DF}" sibTransId="{7F19F9F9-2950-754B-B60F-AD04E0537FF3}"/>
    <dgm:cxn modelId="{1184EF5A-FD19-7B45-8235-EBEEFE475C27}" srcId="{280E9CEC-C46B-F547-BFD9-B7DEA1B79227}" destId="{8A622A1C-8E38-1A4D-921A-580828171340}" srcOrd="0" destOrd="0" parTransId="{ADBF6AE5-6FCD-1048-8A34-E0C92E63CF43}" sibTransId="{08C080EE-4416-2945-9BAF-FF4AEBCED5EB}"/>
    <dgm:cxn modelId="{57E7065E-F1A4-9E48-98E0-A716C2043B0E}" type="presOf" srcId="{4E9C9C15-C084-4F4B-9B25-D8EF30FB0C02}" destId="{51C1F16B-1CC8-AA43-BEC0-1D2BF7596261}" srcOrd="0" destOrd="0" presId="urn:microsoft.com/office/officeart/2005/8/layout/hierarchy1"/>
    <dgm:cxn modelId="{BED44168-37C6-6548-AEAA-F67C39E88B14}" type="presOf" srcId="{FF0D86DB-FC88-9145-927D-5466BBACE56F}" destId="{757C17BB-2058-3141-B6B5-029B44F3C286}" srcOrd="0" destOrd="0" presId="urn:microsoft.com/office/officeart/2005/8/layout/hierarchy1"/>
    <dgm:cxn modelId="{31C7A06F-8DA7-ED4E-BBF8-6C9BB2A06CB2}" srcId="{C30FE8D7-D08A-1B44-8443-3D8F32744C24}" destId="{280E9CEC-C46B-F547-BFD9-B7DEA1B79227}" srcOrd="0" destOrd="0" parTransId="{7C9A9511-B5BF-9B4E-9CBE-E5A46ADA533B}" sibTransId="{BE1C9E1D-9099-CE45-9BEC-2149329A56DA}"/>
    <dgm:cxn modelId="{33F86975-659F-B348-AE51-8651649B53EF}" type="presOf" srcId="{E7A5898E-F929-674D-A424-44D16CB1BE38}" destId="{EE3414A6-B73C-114B-8D34-81D5BE7E2F05}" srcOrd="0" destOrd="0" presId="urn:microsoft.com/office/officeart/2005/8/layout/hierarchy1"/>
    <dgm:cxn modelId="{03D31D7B-5F7F-2D4C-BC80-2E9FB24BEA09}" type="presOf" srcId="{06407CCD-1E82-B341-832B-3DBED23FF04C}" destId="{2BCD7B62-C205-B84F-84EB-CB3BAD69AB76}" srcOrd="0" destOrd="0" presId="urn:microsoft.com/office/officeart/2005/8/layout/hierarchy1"/>
    <dgm:cxn modelId="{6E484482-2AE2-ED49-8725-6A71B07C38B2}" srcId="{280E9CEC-C46B-F547-BFD9-B7DEA1B79227}" destId="{BFA418EA-9141-8645-BC15-C7A1A8D97663}" srcOrd="1" destOrd="0" parTransId="{84FE9809-4D3F-3D44-B578-B70EE5C4AA3B}" sibTransId="{CAE313D5-1ECE-624D-96AB-0281EB33921A}"/>
    <dgm:cxn modelId="{D0BEC597-C7A1-094B-B5A4-A51EC222B9FF}" type="presOf" srcId="{6F75182C-BB63-5148-AC72-5884266C4DEC}" destId="{2C96BCBC-38BD-3A43-8F3F-A98611B16C6D}" srcOrd="0" destOrd="0" presId="urn:microsoft.com/office/officeart/2005/8/layout/hierarchy1"/>
    <dgm:cxn modelId="{EEB57F99-870F-594F-BE09-78D622245EE1}" type="presOf" srcId="{BFA418EA-9141-8645-BC15-C7A1A8D97663}" destId="{860DB095-0DF1-5047-8E12-7747C9BBA491}" srcOrd="0" destOrd="0" presId="urn:microsoft.com/office/officeart/2005/8/layout/hierarchy1"/>
    <dgm:cxn modelId="{B4933F9C-B34F-3C46-98D4-A376128BE871}" type="presOf" srcId="{84FE9809-4D3F-3D44-B578-B70EE5C4AA3B}" destId="{CB0083DF-2C1A-0245-958F-8357D078D6E8}" srcOrd="0" destOrd="0" presId="urn:microsoft.com/office/officeart/2005/8/layout/hierarchy1"/>
    <dgm:cxn modelId="{E3DB72A7-C334-7644-A308-6232822BB4A5}" type="presOf" srcId="{280E9CEC-C46B-F547-BFD9-B7DEA1B79227}" destId="{6C1B5A8C-B659-EC48-945F-E3CA59E1E228}" srcOrd="0" destOrd="0" presId="urn:microsoft.com/office/officeart/2005/8/layout/hierarchy1"/>
    <dgm:cxn modelId="{617E82AA-0387-2540-86FB-318E7537AC28}" srcId="{8A622A1C-8E38-1A4D-921A-580828171340}" destId="{902859A4-3C1A-344C-9526-33E71F50DB5A}" srcOrd="0" destOrd="0" parTransId="{6F75182C-BB63-5148-AC72-5884266C4DEC}" sibTransId="{078254F1-3850-124F-AAA7-BA6B22C7F2CA}"/>
    <dgm:cxn modelId="{A99442AB-CE13-984E-A740-EA8FB39B15A0}" type="presOf" srcId="{C30FE8D7-D08A-1B44-8443-3D8F32744C24}" destId="{E76B5EB4-7CDC-5A47-9317-A8F51FA98FFA}" srcOrd="0" destOrd="0" presId="urn:microsoft.com/office/officeart/2005/8/layout/hierarchy1"/>
    <dgm:cxn modelId="{F32A64AB-69A3-BE40-813C-517819B54460}" srcId="{902859A4-3C1A-344C-9526-33E71F50DB5A}" destId="{D723D2A3-07FF-1B4C-9A01-703463ADC6B6}" srcOrd="0" destOrd="0" parTransId="{06407CCD-1E82-B341-832B-3DBED23FF04C}" sibTransId="{CA9C89EE-AE8E-F545-8584-4D9A0D591D66}"/>
    <dgm:cxn modelId="{A04693C1-3A04-C44A-9AEF-7DC94D90FDD1}" type="presOf" srcId="{966CFF99-21D3-9F4C-818B-36AF9AB1A06E}" destId="{A927E24D-CC2F-D243-9DB5-7FB3597F21AF}" srcOrd="0" destOrd="0" presId="urn:microsoft.com/office/officeart/2005/8/layout/hierarchy1"/>
    <dgm:cxn modelId="{4B2D8FD5-DFAA-AC4D-BFC1-EBFEA06E7FF5}" type="presOf" srcId="{8A622A1C-8E38-1A4D-921A-580828171340}" destId="{D287C177-FB94-3242-BB34-3547134E5278}" srcOrd="0" destOrd="0" presId="urn:microsoft.com/office/officeart/2005/8/layout/hierarchy1"/>
    <dgm:cxn modelId="{189826E1-E5A8-7B40-B70A-EB3B8DA3E0E8}" type="presOf" srcId="{D136F10C-9FA9-2140-B9CD-32D941F0B9D4}" destId="{82DE7C8A-BAD8-A042-B7AB-791291DDC24D}" srcOrd="0" destOrd="0" presId="urn:microsoft.com/office/officeart/2005/8/layout/hierarchy1"/>
    <dgm:cxn modelId="{F74CC7E2-645B-9B4D-B48D-C8AC6CFBDC13}" srcId="{5EB5186F-BFE8-774C-8054-FA02EDDA0A21}" destId="{966CFF99-21D3-9F4C-818B-36AF9AB1A06E}" srcOrd="1" destOrd="0" parTransId="{4E9C9C15-C084-4F4B-9B25-D8EF30FB0C02}" sibTransId="{B3560D40-F276-144D-82BC-C66D72C6040C}"/>
    <dgm:cxn modelId="{688109E5-BE27-2648-A812-D37759A74A50}" type="presOf" srcId="{ADBF6AE5-6FCD-1048-8A34-E0C92E63CF43}" destId="{761F05D9-8663-E845-8A2B-83EFB7EACA05}" srcOrd="0" destOrd="0" presId="urn:microsoft.com/office/officeart/2005/8/layout/hierarchy1"/>
    <dgm:cxn modelId="{1A5D7FFA-603F-6B4B-A8AD-D160FE63659E}" srcId="{5EB5186F-BFE8-774C-8054-FA02EDDA0A21}" destId="{9E157922-C43C-704A-A611-C6A074F0C32B}" srcOrd="2" destOrd="0" parTransId="{D136F10C-9FA9-2140-B9CD-32D941F0B9D4}" sibTransId="{6589E811-A9AA-EC4B-ADDF-E00045687F8E}"/>
    <dgm:cxn modelId="{E1B0A7FC-D7F3-644A-8FC1-FF7A78A0BA57}" srcId="{5EB5186F-BFE8-774C-8054-FA02EDDA0A21}" destId="{E7A5898E-F929-674D-A424-44D16CB1BE38}" srcOrd="0" destOrd="0" parTransId="{D2F95EDD-1C9F-C146-BBBB-F9526D185780}" sibTransId="{C06C2ABF-1A62-C146-9A26-241759253481}"/>
    <dgm:cxn modelId="{8C0615FF-0061-0945-A076-BF08005A351A}" type="presOf" srcId="{9E157922-C43C-704A-A611-C6A074F0C32B}" destId="{5117CCD3-3F9A-0E4B-9AC9-A31C1EB9AFB7}" srcOrd="0" destOrd="0" presId="urn:microsoft.com/office/officeart/2005/8/layout/hierarchy1"/>
    <dgm:cxn modelId="{79A7CBFF-1191-974F-B7BE-4F955054E321}" type="presOf" srcId="{8DBD66E2-AC15-0D4B-A329-1BDFC8B398DF}" destId="{714FC5A7-3457-604F-8E82-1EAE170D6263}" srcOrd="0" destOrd="0" presId="urn:microsoft.com/office/officeart/2005/8/layout/hierarchy1"/>
    <dgm:cxn modelId="{5F500EC9-248E-9A41-BC11-54B23354593B}" type="presParOf" srcId="{E76B5EB4-7CDC-5A47-9317-A8F51FA98FFA}" destId="{1A73BC3D-C133-764C-A6A3-95FBB8233D22}" srcOrd="0" destOrd="0" presId="urn:microsoft.com/office/officeart/2005/8/layout/hierarchy1"/>
    <dgm:cxn modelId="{9D7D7CD7-5151-6141-9C3F-9F44B3D2F831}" type="presParOf" srcId="{1A73BC3D-C133-764C-A6A3-95FBB8233D22}" destId="{68DB3ACC-5FBC-C348-B681-BC83F41803FD}" srcOrd="0" destOrd="0" presId="urn:microsoft.com/office/officeart/2005/8/layout/hierarchy1"/>
    <dgm:cxn modelId="{A0D8B056-6DB3-4D43-A52F-47B1300291F8}" type="presParOf" srcId="{68DB3ACC-5FBC-C348-B681-BC83F41803FD}" destId="{87272823-E788-4643-AE32-3D1E86E4FBCE}" srcOrd="0" destOrd="0" presId="urn:microsoft.com/office/officeart/2005/8/layout/hierarchy1"/>
    <dgm:cxn modelId="{F67ECEEF-D2E2-C542-AF7C-BCB8205EBDB5}" type="presParOf" srcId="{68DB3ACC-5FBC-C348-B681-BC83F41803FD}" destId="{6C1B5A8C-B659-EC48-945F-E3CA59E1E228}" srcOrd="1" destOrd="0" presId="urn:microsoft.com/office/officeart/2005/8/layout/hierarchy1"/>
    <dgm:cxn modelId="{3109E4D0-76ED-704F-A6A8-13A1B0AAC37B}" type="presParOf" srcId="{1A73BC3D-C133-764C-A6A3-95FBB8233D22}" destId="{8A7F05A9-1BB2-684F-B924-80DB78C7021C}" srcOrd="1" destOrd="0" presId="urn:microsoft.com/office/officeart/2005/8/layout/hierarchy1"/>
    <dgm:cxn modelId="{EA093F45-B191-6247-BCF1-E5EA6A46E1B3}" type="presParOf" srcId="{8A7F05A9-1BB2-684F-B924-80DB78C7021C}" destId="{761F05D9-8663-E845-8A2B-83EFB7EACA05}" srcOrd="0" destOrd="0" presId="urn:microsoft.com/office/officeart/2005/8/layout/hierarchy1"/>
    <dgm:cxn modelId="{3BFB74F1-4088-4E44-BAA7-7B1E1F6297D9}" type="presParOf" srcId="{8A7F05A9-1BB2-684F-B924-80DB78C7021C}" destId="{10A5DD51-2810-CA4B-8A09-2101302CE631}" srcOrd="1" destOrd="0" presId="urn:microsoft.com/office/officeart/2005/8/layout/hierarchy1"/>
    <dgm:cxn modelId="{353DEE74-4995-7C45-8BD2-13EC5E9BC606}" type="presParOf" srcId="{10A5DD51-2810-CA4B-8A09-2101302CE631}" destId="{6482DD38-FD40-BE4C-866D-9DBDE1421C7A}" srcOrd="0" destOrd="0" presId="urn:microsoft.com/office/officeart/2005/8/layout/hierarchy1"/>
    <dgm:cxn modelId="{495BD7FE-E65C-344C-9F80-1659E92B4FD1}" type="presParOf" srcId="{6482DD38-FD40-BE4C-866D-9DBDE1421C7A}" destId="{94856E28-0DB5-124E-B1F4-337BB8739523}" srcOrd="0" destOrd="0" presId="urn:microsoft.com/office/officeart/2005/8/layout/hierarchy1"/>
    <dgm:cxn modelId="{AC706207-88B7-7E43-B6F4-5963D413B7FE}" type="presParOf" srcId="{6482DD38-FD40-BE4C-866D-9DBDE1421C7A}" destId="{D287C177-FB94-3242-BB34-3547134E5278}" srcOrd="1" destOrd="0" presId="urn:microsoft.com/office/officeart/2005/8/layout/hierarchy1"/>
    <dgm:cxn modelId="{4AB285E2-2791-FC4A-AD6E-DD1582774870}" type="presParOf" srcId="{10A5DD51-2810-CA4B-8A09-2101302CE631}" destId="{2D0B66B4-8405-3B4F-93C2-32757D07610F}" srcOrd="1" destOrd="0" presId="urn:microsoft.com/office/officeart/2005/8/layout/hierarchy1"/>
    <dgm:cxn modelId="{2FF1EC30-C7CD-D74B-80A2-B3842FF5AA1E}" type="presParOf" srcId="{2D0B66B4-8405-3B4F-93C2-32757D07610F}" destId="{2C96BCBC-38BD-3A43-8F3F-A98611B16C6D}" srcOrd="0" destOrd="0" presId="urn:microsoft.com/office/officeart/2005/8/layout/hierarchy1"/>
    <dgm:cxn modelId="{6DE9BA10-3108-814D-9CCF-78091273DAB9}" type="presParOf" srcId="{2D0B66B4-8405-3B4F-93C2-32757D07610F}" destId="{0169C67B-5DCB-4845-B804-4DA3EF7B5580}" srcOrd="1" destOrd="0" presId="urn:microsoft.com/office/officeart/2005/8/layout/hierarchy1"/>
    <dgm:cxn modelId="{42B7F8F8-08C3-A047-A403-8DCF90A69885}" type="presParOf" srcId="{0169C67B-5DCB-4845-B804-4DA3EF7B5580}" destId="{7C5EF5B9-E25D-B14C-87D9-81F4F99C98A2}" srcOrd="0" destOrd="0" presId="urn:microsoft.com/office/officeart/2005/8/layout/hierarchy1"/>
    <dgm:cxn modelId="{CFAC6042-2411-CF4A-9ECC-2CFFDA36835A}" type="presParOf" srcId="{7C5EF5B9-E25D-B14C-87D9-81F4F99C98A2}" destId="{3340352D-9258-644B-AC04-D6EF906386EA}" srcOrd="0" destOrd="0" presId="urn:microsoft.com/office/officeart/2005/8/layout/hierarchy1"/>
    <dgm:cxn modelId="{0DCD3FEA-CCD3-F545-9BE1-8B62BC9DDFBB}" type="presParOf" srcId="{7C5EF5B9-E25D-B14C-87D9-81F4F99C98A2}" destId="{3BC1BC24-8715-A54D-B11E-75E14639FBE1}" srcOrd="1" destOrd="0" presId="urn:microsoft.com/office/officeart/2005/8/layout/hierarchy1"/>
    <dgm:cxn modelId="{FA0AF6DC-461E-AB41-90B7-B643E03BEB61}" type="presParOf" srcId="{0169C67B-5DCB-4845-B804-4DA3EF7B5580}" destId="{F14AAFEF-460C-444E-B6F9-905AF630EA98}" srcOrd="1" destOrd="0" presId="urn:microsoft.com/office/officeart/2005/8/layout/hierarchy1"/>
    <dgm:cxn modelId="{8026F825-7333-9F42-9A77-82C2C9556207}" type="presParOf" srcId="{F14AAFEF-460C-444E-B6F9-905AF630EA98}" destId="{2BCD7B62-C205-B84F-84EB-CB3BAD69AB76}" srcOrd="0" destOrd="0" presId="urn:microsoft.com/office/officeart/2005/8/layout/hierarchy1"/>
    <dgm:cxn modelId="{AE5C48D5-57AA-5348-991E-D18F39AF2C3C}" type="presParOf" srcId="{F14AAFEF-460C-444E-B6F9-905AF630EA98}" destId="{AEACDB9E-5CCC-BE47-B6D7-CAF121918AFC}" srcOrd="1" destOrd="0" presId="urn:microsoft.com/office/officeart/2005/8/layout/hierarchy1"/>
    <dgm:cxn modelId="{7D85EE4F-8111-9F48-BB46-B1014AF0CBB3}" type="presParOf" srcId="{AEACDB9E-5CCC-BE47-B6D7-CAF121918AFC}" destId="{893F3120-5667-5842-961A-48152E2C9AFC}" srcOrd="0" destOrd="0" presId="urn:microsoft.com/office/officeart/2005/8/layout/hierarchy1"/>
    <dgm:cxn modelId="{1EDB7EF1-5109-8642-8145-844B7E10CD37}" type="presParOf" srcId="{893F3120-5667-5842-961A-48152E2C9AFC}" destId="{9DE44BB5-5FE5-1B46-A35F-E5E8C9A31090}" srcOrd="0" destOrd="0" presId="urn:microsoft.com/office/officeart/2005/8/layout/hierarchy1"/>
    <dgm:cxn modelId="{1D1DF812-9F30-AA49-A628-7A8A1B7086A4}" type="presParOf" srcId="{893F3120-5667-5842-961A-48152E2C9AFC}" destId="{02333DB0-1568-2E40-995D-E264CD628616}" srcOrd="1" destOrd="0" presId="urn:microsoft.com/office/officeart/2005/8/layout/hierarchy1"/>
    <dgm:cxn modelId="{C41560D7-26C3-0346-96B7-9D5CB53FDAE9}" type="presParOf" srcId="{AEACDB9E-5CCC-BE47-B6D7-CAF121918AFC}" destId="{45E14B8F-6E1C-A346-92D7-B4061308CB07}" srcOrd="1" destOrd="0" presId="urn:microsoft.com/office/officeart/2005/8/layout/hierarchy1"/>
    <dgm:cxn modelId="{81902AD6-B247-8B42-BC92-BE5F0CC64B33}" type="presParOf" srcId="{F14AAFEF-460C-444E-B6F9-905AF630EA98}" destId="{714FC5A7-3457-604F-8E82-1EAE170D6263}" srcOrd="2" destOrd="0" presId="urn:microsoft.com/office/officeart/2005/8/layout/hierarchy1"/>
    <dgm:cxn modelId="{9A066A9B-32E4-2D44-B669-870F6CDDB549}" type="presParOf" srcId="{F14AAFEF-460C-444E-B6F9-905AF630EA98}" destId="{6DFE51C5-EE0A-0F49-A554-2F6B527E9D98}" srcOrd="3" destOrd="0" presId="urn:microsoft.com/office/officeart/2005/8/layout/hierarchy1"/>
    <dgm:cxn modelId="{EE694037-6F79-0E49-A63C-9E2BF9E620E1}" type="presParOf" srcId="{6DFE51C5-EE0A-0F49-A554-2F6B527E9D98}" destId="{19E4D9FD-2EE8-0344-BABC-F2A7D5646B92}" srcOrd="0" destOrd="0" presId="urn:microsoft.com/office/officeart/2005/8/layout/hierarchy1"/>
    <dgm:cxn modelId="{2F7F4E41-BA2A-C34E-BCF3-973FFCC7B2A0}" type="presParOf" srcId="{19E4D9FD-2EE8-0344-BABC-F2A7D5646B92}" destId="{3E6E28C5-45D7-864A-9C04-77F306C0733F}" srcOrd="0" destOrd="0" presId="urn:microsoft.com/office/officeart/2005/8/layout/hierarchy1"/>
    <dgm:cxn modelId="{780FF06B-4563-D54B-80C6-56878011ABD2}" type="presParOf" srcId="{19E4D9FD-2EE8-0344-BABC-F2A7D5646B92}" destId="{757C17BB-2058-3141-B6B5-029B44F3C286}" srcOrd="1" destOrd="0" presId="urn:microsoft.com/office/officeart/2005/8/layout/hierarchy1"/>
    <dgm:cxn modelId="{5902C53F-68ED-7D43-B134-36EE15E0150C}" type="presParOf" srcId="{6DFE51C5-EE0A-0F49-A554-2F6B527E9D98}" destId="{9E429C09-9F7D-0E4C-AED9-CB38D13FE93B}" srcOrd="1" destOrd="0" presId="urn:microsoft.com/office/officeart/2005/8/layout/hierarchy1"/>
    <dgm:cxn modelId="{76B58CEA-4826-2143-89F2-8AA278B0F5BB}" type="presParOf" srcId="{2D0B66B4-8405-3B4F-93C2-32757D07610F}" destId="{7230B2D1-DE92-6C4B-8CE1-5C8C7AA92138}" srcOrd="2" destOrd="0" presId="urn:microsoft.com/office/officeart/2005/8/layout/hierarchy1"/>
    <dgm:cxn modelId="{3B2A24B2-2A69-8F4B-9E92-F24DD06E63AA}" type="presParOf" srcId="{2D0B66B4-8405-3B4F-93C2-32757D07610F}" destId="{D91687AA-CE80-F94D-BC4C-955841ABBD78}" srcOrd="3" destOrd="0" presId="urn:microsoft.com/office/officeart/2005/8/layout/hierarchy1"/>
    <dgm:cxn modelId="{5FA81439-44A1-E043-A299-801066527F93}" type="presParOf" srcId="{D91687AA-CE80-F94D-BC4C-955841ABBD78}" destId="{BEF349C9-1C7C-F042-8CC8-F5AF3A0AC690}" srcOrd="0" destOrd="0" presId="urn:microsoft.com/office/officeart/2005/8/layout/hierarchy1"/>
    <dgm:cxn modelId="{C2CBEC91-988C-6B4F-8E80-F4531E83B44E}" type="presParOf" srcId="{BEF349C9-1C7C-F042-8CC8-F5AF3A0AC690}" destId="{41FB5356-30EF-9B49-80AE-8B7B6F72D0CB}" srcOrd="0" destOrd="0" presId="urn:microsoft.com/office/officeart/2005/8/layout/hierarchy1"/>
    <dgm:cxn modelId="{7E5A1987-8BB8-A64E-99F8-037A680757C2}" type="presParOf" srcId="{BEF349C9-1C7C-F042-8CC8-F5AF3A0AC690}" destId="{57D4A202-A019-6345-BB42-7A4002204641}" srcOrd="1" destOrd="0" presId="urn:microsoft.com/office/officeart/2005/8/layout/hierarchy1"/>
    <dgm:cxn modelId="{35DA7043-AF4A-314E-BA37-6284F49CA078}" type="presParOf" srcId="{D91687AA-CE80-F94D-BC4C-955841ABBD78}" destId="{19129E04-79B8-2B4D-B5D9-7A547B524EA7}" srcOrd="1" destOrd="0" presId="urn:microsoft.com/office/officeart/2005/8/layout/hierarchy1"/>
    <dgm:cxn modelId="{CB4ED4F8-7453-FD47-B75A-F5B7FFCBAA64}" type="presParOf" srcId="{19129E04-79B8-2B4D-B5D9-7A547B524EA7}" destId="{2D55D1F8-3B30-FA4F-8182-1D653E0B0F99}" srcOrd="0" destOrd="0" presId="urn:microsoft.com/office/officeart/2005/8/layout/hierarchy1"/>
    <dgm:cxn modelId="{B7132D25-BA77-9946-AA05-75E7FF464B5A}" type="presParOf" srcId="{19129E04-79B8-2B4D-B5D9-7A547B524EA7}" destId="{70DFED55-4D54-1C40-94EA-7C71506F5225}" srcOrd="1" destOrd="0" presId="urn:microsoft.com/office/officeart/2005/8/layout/hierarchy1"/>
    <dgm:cxn modelId="{9420A5AF-00F0-D243-B292-775C05BAAC67}" type="presParOf" srcId="{70DFED55-4D54-1C40-94EA-7C71506F5225}" destId="{C160AC62-09D2-1C4C-B976-D240B00D3AAA}" srcOrd="0" destOrd="0" presId="urn:microsoft.com/office/officeart/2005/8/layout/hierarchy1"/>
    <dgm:cxn modelId="{2FF35563-6F9A-F94C-82A2-051A81E74688}" type="presParOf" srcId="{C160AC62-09D2-1C4C-B976-D240B00D3AAA}" destId="{6729D0DF-9B21-FB43-A92D-B7ED33E34281}" srcOrd="0" destOrd="0" presId="urn:microsoft.com/office/officeart/2005/8/layout/hierarchy1"/>
    <dgm:cxn modelId="{3823A665-874F-CB4A-855C-11827B3D7B8E}" type="presParOf" srcId="{C160AC62-09D2-1C4C-B976-D240B00D3AAA}" destId="{EE3414A6-B73C-114B-8D34-81D5BE7E2F05}" srcOrd="1" destOrd="0" presId="urn:microsoft.com/office/officeart/2005/8/layout/hierarchy1"/>
    <dgm:cxn modelId="{F544003D-A396-804C-8608-352730928B0A}" type="presParOf" srcId="{70DFED55-4D54-1C40-94EA-7C71506F5225}" destId="{2C726695-470C-B445-9919-6D74C282DB32}" srcOrd="1" destOrd="0" presId="urn:microsoft.com/office/officeart/2005/8/layout/hierarchy1"/>
    <dgm:cxn modelId="{6A3F033C-3794-8042-A1E0-D91B2D0D0B9D}" type="presParOf" srcId="{19129E04-79B8-2B4D-B5D9-7A547B524EA7}" destId="{51C1F16B-1CC8-AA43-BEC0-1D2BF7596261}" srcOrd="2" destOrd="0" presId="urn:microsoft.com/office/officeart/2005/8/layout/hierarchy1"/>
    <dgm:cxn modelId="{319B2D1A-5BE7-B545-BB13-6AEF34EA9B29}" type="presParOf" srcId="{19129E04-79B8-2B4D-B5D9-7A547B524EA7}" destId="{4ED30301-3931-5246-82FA-09D4E6C9FB87}" srcOrd="3" destOrd="0" presId="urn:microsoft.com/office/officeart/2005/8/layout/hierarchy1"/>
    <dgm:cxn modelId="{707738F7-BB65-EB43-A76B-030B06909788}" type="presParOf" srcId="{4ED30301-3931-5246-82FA-09D4E6C9FB87}" destId="{190B7835-F280-6743-8645-FFC4283522BE}" srcOrd="0" destOrd="0" presId="urn:microsoft.com/office/officeart/2005/8/layout/hierarchy1"/>
    <dgm:cxn modelId="{1CA85971-C7DC-6B43-98BD-549D3CA8CCC5}" type="presParOf" srcId="{190B7835-F280-6743-8645-FFC4283522BE}" destId="{DDE1A7CC-E891-2B43-99F3-ABD7FA89AF81}" srcOrd="0" destOrd="0" presId="urn:microsoft.com/office/officeart/2005/8/layout/hierarchy1"/>
    <dgm:cxn modelId="{6F1CF10E-B5B1-C74F-A9FA-B99A16034674}" type="presParOf" srcId="{190B7835-F280-6743-8645-FFC4283522BE}" destId="{A927E24D-CC2F-D243-9DB5-7FB3597F21AF}" srcOrd="1" destOrd="0" presId="urn:microsoft.com/office/officeart/2005/8/layout/hierarchy1"/>
    <dgm:cxn modelId="{D605E462-1DA2-1E47-9E3A-294921036395}" type="presParOf" srcId="{4ED30301-3931-5246-82FA-09D4E6C9FB87}" destId="{29CE39E2-5280-4449-8D6B-CACB7F4055AF}" srcOrd="1" destOrd="0" presId="urn:microsoft.com/office/officeart/2005/8/layout/hierarchy1"/>
    <dgm:cxn modelId="{8D06200D-38FD-4E42-BB12-967927448980}" type="presParOf" srcId="{19129E04-79B8-2B4D-B5D9-7A547B524EA7}" destId="{82DE7C8A-BAD8-A042-B7AB-791291DDC24D}" srcOrd="4" destOrd="0" presId="urn:microsoft.com/office/officeart/2005/8/layout/hierarchy1"/>
    <dgm:cxn modelId="{C6EE2ACA-83B9-7648-A2AD-1975CEB93EB2}" type="presParOf" srcId="{19129E04-79B8-2B4D-B5D9-7A547B524EA7}" destId="{BA83ADBB-2876-354E-A556-851AADEEB340}" srcOrd="5" destOrd="0" presId="urn:microsoft.com/office/officeart/2005/8/layout/hierarchy1"/>
    <dgm:cxn modelId="{8AE994EE-F5C7-7346-8051-1E193B8F5B0F}" type="presParOf" srcId="{BA83ADBB-2876-354E-A556-851AADEEB340}" destId="{A885B817-DB8F-7447-A6F2-4335FF3076C2}" srcOrd="0" destOrd="0" presId="urn:microsoft.com/office/officeart/2005/8/layout/hierarchy1"/>
    <dgm:cxn modelId="{3B8F8664-3F27-D549-9F73-AA100313CE12}" type="presParOf" srcId="{A885B817-DB8F-7447-A6F2-4335FF3076C2}" destId="{D979FE8D-8C4A-9E4E-B3BD-C76935B87041}" srcOrd="0" destOrd="0" presId="urn:microsoft.com/office/officeart/2005/8/layout/hierarchy1"/>
    <dgm:cxn modelId="{C1BE4B1D-5391-484A-9A9D-91D16D8CFD3D}" type="presParOf" srcId="{A885B817-DB8F-7447-A6F2-4335FF3076C2}" destId="{5117CCD3-3F9A-0E4B-9AC9-A31C1EB9AFB7}" srcOrd="1" destOrd="0" presId="urn:microsoft.com/office/officeart/2005/8/layout/hierarchy1"/>
    <dgm:cxn modelId="{61456F5C-1FD7-3F46-81EA-350D5C6FAFA5}" type="presParOf" srcId="{BA83ADBB-2876-354E-A556-851AADEEB340}" destId="{9755D8D8-C754-B44E-A62F-4504D1740B88}" srcOrd="1" destOrd="0" presId="urn:microsoft.com/office/officeart/2005/8/layout/hierarchy1"/>
    <dgm:cxn modelId="{67D556DB-E2EF-B04A-90CA-95F26B135562}" type="presParOf" srcId="{8A7F05A9-1BB2-684F-B924-80DB78C7021C}" destId="{CB0083DF-2C1A-0245-958F-8357D078D6E8}" srcOrd="2" destOrd="0" presId="urn:microsoft.com/office/officeart/2005/8/layout/hierarchy1"/>
    <dgm:cxn modelId="{A008550F-DBD9-C94B-BE2B-77EA11AFB38C}" type="presParOf" srcId="{8A7F05A9-1BB2-684F-B924-80DB78C7021C}" destId="{66D0A2DC-9479-B948-9D28-AC11403859A7}" srcOrd="3" destOrd="0" presId="urn:microsoft.com/office/officeart/2005/8/layout/hierarchy1"/>
    <dgm:cxn modelId="{4F8AA096-E38D-F14E-BBBA-E96EEC18F972}" type="presParOf" srcId="{66D0A2DC-9479-B948-9D28-AC11403859A7}" destId="{8E965420-DE7C-4442-BEFB-E12A5526AFD8}" srcOrd="0" destOrd="0" presId="urn:microsoft.com/office/officeart/2005/8/layout/hierarchy1"/>
    <dgm:cxn modelId="{028A9CA9-5C43-F94F-A2BA-68FB0F2C205C}" type="presParOf" srcId="{8E965420-DE7C-4442-BEFB-E12A5526AFD8}" destId="{124BCEC1-5689-9143-B84E-3B2663EF8189}" srcOrd="0" destOrd="0" presId="urn:microsoft.com/office/officeart/2005/8/layout/hierarchy1"/>
    <dgm:cxn modelId="{F53527C3-C1EC-D647-80B0-0A9E4D351075}" type="presParOf" srcId="{8E965420-DE7C-4442-BEFB-E12A5526AFD8}" destId="{860DB095-0DF1-5047-8E12-7747C9BBA491}" srcOrd="1" destOrd="0" presId="urn:microsoft.com/office/officeart/2005/8/layout/hierarchy1"/>
    <dgm:cxn modelId="{2885E370-D349-9441-93AE-3895B3E82AA5}" type="presParOf" srcId="{66D0A2DC-9479-B948-9D28-AC11403859A7}" destId="{B29A8471-6F32-1F47-AFA2-40D2D26E1BC2}" srcOrd="1" destOrd="0" presId="urn:microsoft.com/office/officeart/2005/8/layout/hierarchy1"/>
    <dgm:cxn modelId="{5115B75A-0C38-224B-A385-A10AE9786127}" type="presParOf" srcId="{8A7F05A9-1BB2-684F-B924-80DB78C7021C}" destId="{F51014AC-F6E3-A649-BABA-960ED30782BF}" srcOrd="4" destOrd="0" presId="urn:microsoft.com/office/officeart/2005/8/layout/hierarchy1"/>
    <dgm:cxn modelId="{A34E228F-C538-C04E-B246-07B6E2C0A5A7}" type="presParOf" srcId="{8A7F05A9-1BB2-684F-B924-80DB78C7021C}" destId="{C29A7B8D-1E97-424A-AC4E-B931FC371733}" srcOrd="5" destOrd="0" presId="urn:microsoft.com/office/officeart/2005/8/layout/hierarchy1"/>
    <dgm:cxn modelId="{B0E6C361-E3FE-D745-ADCC-524BD092B7D2}" type="presParOf" srcId="{C29A7B8D-1E97-424A-AC4E-B931FC371733}" destId="{C6CC5BF7-235C-2747-A8DF-73D9D6BBFD3D}" srcOrd="0" destOrd="0" presId="urn:microsoft.com/office/officeart/2005/8/layout/hierarchy1"/>
    <dgm:cxn modelId="{DA615967-AAFF-EB4B-AF56-2A20F81F95F0}" type="presParOf" srcId="{C6CC5BF7-235C-2747-A8DF-73D9D6BBFD3D}" destId="{19F12275-E649-3147-A572-448CA9E2F3A7}" srcOrd="0" destOrd="0" presId="urn:microsoft.com/office/officeart/2005/8/layout/hierarchy1"/>
    <dgm:cxn modelId="{560E0948-8CC5-B94B-A8F3-473DC820231E}" type="presParOf" srcId="{C6CC5BF7-235C-2747-A8DF-73D9D6BBFD3D}" destId="{4153C385-3044-6945-8B4E-1072411BAEA7}" srcOrd="1" destOrd="0" presId="urn:microsoft.com/office/officeart/2005/8/layout/hierarchy1"/>
    <dgm:cxn modelId="{97F447D6-DCE2-714A-925E-FC40EEAE77CC}" type="presParOf" srcId="{C29A7B8D-1E97-424A-AC4E-B931FC371733}" destId="{7471DA7D-71B3-E642-AECA-0236798F2AF2}"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014AC-F6E3-A649-BABA-960ED30782BF}">
      <dsp:nvSpPr>
        <dsp:cNvPr id="0" name=""/>
        <dsp:cNvSpPr/>
      </dsp:nvSpPr>
      <dsp:spPr>
        <a:xfrm>
          <a:off x="7392351" y="997262"/>
          <a:ext cx="1915032" cy="455690"/>
        </a:xfrm>
        <a:custGeom>
          <a:avLst/>
          <a:gdLst/>
          <a:ahLst/>
          <a:cxnLst/>
          <a:rect l="0" t="0" r="0" b="0"/>
          <a:pathLst>
            <a:path>
              <a:moveTo>
                <a:pt x="0" y="0"/>
              </a:moveTo>
              <a:lnTo>
                <a:pt x="0" y="310540"/>
              </a:lnTo>
              <a:lnTo>
                <a:pt x="1915032" y="310540"/>
              </a:lnTo>
              <a:lnTo>
                <a:pt x="1915032" y="45569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0083DF-2C1A-0245-958F-8357D078D6E8}">
      <dsp:nvSpPr>
        <dsp:cNvPr id="0" name=""/>
        <dsp:cNvSpPr/>
      </dsp:nvSpPr>
      <dsp:spPr>
        <a:xfrm>
          <a:off x="7346631" y="997262"/>
          <a:ext cx="91440" cy="455690"/>
        </a:xfrm>
        <a:custGeom>
          <a:avLst/>
          <a:gdLst/>
          <a:ahLst/>
          <a:cxnLst/>
          <a:rect l="0" t="0" r="0" b="0"/>
          <a:pathLst>
            <a:path>
              <a:moveTo>
                <a:pt x="45720" y="0"/>
              </a:moveTo>
              <a:lnTo>
                <a:pt x="45720" y="45569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DE7C8A-BAD8-A042-B7AB-791291DDC24D}">
      <dsp:nvSpPr>
        <dsp:cNvPr id="0" name=""/>
        <dsp:cNvSpPr/>
      </dsp:nvSpPr>
      <dsp:spPr>
        <a:xfrm>
          <a:off x="7871109" y="3898537"/>
          <a:ext cx="1915032" cy="455690"/>
        </a:xfrm>
        <a:custGeom>
          <a:avLst/>
          <a:gdLst/>
          <a:ahLst/>
          <a:cxnLst/>
          <a:rect l="0" t="0" r="0" b="0"/>
          <a:pathLst>
            <a:path>
              <a:moveTo>
                <a:pt x="0" y="0"/>
              </a:moveTo>
              <a:lnTo>
                <a:pt x="0" y="310540"/>
              </a:lnTo>
              <a:lnTo>
                <a:pt x="1915032" y="310540"/>
              </a:lnTo>
              <a:lnTo>
                <a:pt x="1915032" y="4556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C1F16B-1CC8-AA43-BEC0-1D2BF7596261}">
      <dsp:nvSpPr>
        <dsp:cNvPr id="0" name=""/>
        <dsp:cNvSpPr/>
      </dsp:nvSpPr>
      <dsp:spPr>
        <a:xfrm>
          <a:off x="7825389" y="3898537"/>
          <a:ext cx="91440" cy="455690"/>
        </a:xfrm>
        <a:custGeom>
          <a:avLst/>
          <a:gdLst/>
          <a:ahLst/>
          <a:cxnLst/>
          <a:rect l="0" t="0" r="0" b="0"/>
          <a:pathLst>
            <a:path>
              <a:moveTo>
                <a:pt x="45720" y="0"/>
              </a:moveTo>
              <a:lnTo>
                <a:pt x="45720" y="4556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55D1F8-3B30-FA4F-8182-1D653E0B0F99}">
      <dsp:nvSpPr>
        <dsp:cNvPr id="0" name=""/>
        <dsp:cNvSpPr/>
      </dsp:nvSpPr>
      <dsp:spPr>
        <a:xfrm>
          <a:off x="5956077" y="3898537"/>
          <a:ext cx="1915032" cy="455690"/>
        </a:xfrm>
        <a:custGeom>
          <a:avLst/>
          <a:gdLst/>
          <a:ahLst/>
          <a:cxnLst/>
          <a:rect l="0" t="0" r="0" b="0"/>
          <a:pathLst>
            <a:path>
              <a:moveTo>
                <a:pt x="1915032" y="0"/>
              </a:moveTo>
              <a:lnTo>
                <a:pt x="1915032" y="310540"/>
              </a:lnTo>
              <a:lnTo>
                <a:pt x="0" y="310540"/>
              </a:lnTo>
              <a:lnTo>
                <a:pt x="0" y="4556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30B2D1-DE92-6C4B-8CE1-5C8C7AA92138}">
      <dsp:nvSpPr>
        <dsp:cNvPr id="0" name=""/>
        <dsp:cNvSpPr/>
      </dsp:nvSpPr>
      <dsp:spPr>
        <a:xfrm>
          <a:off x="5477318" y="2447899"/>
          <a:ext cx="2393791" cy="455690"/>
        </a:xfrm>
        <a:custGeom>
          <a:avLst/>
          <a:gdLst/>
          <a:ahLst/>
          <a:cxnLst/>
          <a:rect l="0" t="0" r="0" b="0"/>
          <a:pathLst>
            <a:path>
              <a:moveTo>
                <a:pt x="0" y="0"/>
              </a:moveTo>
              <a:lnTo>
                <a:pt x="0" y="310540"/>
              </a:lnTo>
              <a:lnTo>
                <a:pt x="2393791" y="310540"/>
              </a:lnTo>
              <a:lnTo>
                <a:pt x="2393791" y="45569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4FC5A7-3457-604F-8E82-1EAE170D6263}">
      <dsp:nvSpPr>
        <dsp:cNvPr id="0" name=""/>
        <dsp:cNvSpPr/>
      </dsp:nvSpPr>
      <dsp:spPr>
        <a:xfrm>
          <a:off x="3083527" y="3898537"/>
          <a:ext cx="957516" cy="455690"/>
        </a:xfrm>
        <a:custGeom>
          <a:avLst/>
          <a:gdLst/>
          <a:ahLst/>
          <a:cxnLst/>
          <a:rect l="0" t="0" r="0" b="0"/>
          <a:pathLst>
            <a:path>
              <a:moveTo>
                <a:pt x="0" y="0"/>
              </a:moveTo>
              <a:lnTo>
                <a:pt x="0" y="310540"/>
              </a:lnTo>
              <a:lnTo>
                <a:pt x="957516" y="310540"/>
              </a:lnTo>
              <a:lnTo>
                <a:pt x="957516" y="4556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CD7B62-C205-B84F-84EB-CB3BAD69AB76}">
      <dsp:nvSpPr>
        <dsp:cNvPr id="0" name=""/>
        <dsp:cNvSpPr/>
      </dsp:nvSpPr>
      <dsp:spPr>
        <a:xfrm>
          <a:off x="2126011" y="3898537"/>
          <a:ext cx="957516" cy="455690"/>
        </a:xfrm>
        <a:custGeom>
          <a:avLst/>
          <a:gdLst/>
          <a:ahLst/>
          <a:cxnLst/>
          <a:rect l="0" t="0" r="0" b="0"/>
          <a:pathLst>
            <a:path>
              <a:moveTo>
                <a:pt x="957516" y="0"/>
              </a:moveTo>
              <a:lnTo>
                <a:pt x="957516" y="310540"/>
              </a:lnTo>
              <a:lnTo>
                <a:pt x="0" y="310540"/>
              </a:lnTo>
              <a:lnTo>
                <a:pt x="0" y="45569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6BCBC-38BD-3A43-8F3F-A98611B16C6D}">
      <dsp:nvSpPr>
        <dsp:cNvPr id="0" name=""/>
        <dsp:cNvSpPr/>
      </dsp:nvSpPr>
      <dsp:spPr>
        <a:xfrm>
          <a:off x="3083527" y="2447899"/>
          <a:ext cx="2393791" cy="455690"/>
        </a:xfrm>
        <a:custGeom>
          <a:avLst/>
          <a:gdLst/>
          <a:ahLst/>
          <a:cxnLst/>
          <a:rect l="0" t="0" r="0" b="0"/>
          <a:pathLst>
            <a:path>
              <a:moveTo>
                <a:pt x="2393791" y="0"/>
              </a:moveTo>
              <a:lnTo>
                <a:pt x="2393791" y="310540"/>
              </a:lnTo>
              <a:lnTo>
                <a:pt x="0" y="310540"/>
              </a:lnTo>
              <a:lnTo>
                <a:pt x="0" y="45569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1F05D9-8663-E845-8A2B-83EFB7EACA05}">
      <dsp:nvSpPr>
        <dsp:cNvPr id="0" name=""/>
        <dsp:cNvSpPr/>
      </dsp:nvSpPr>
      <dsp:spPr>
        <a:xfrm>
          <a:off x="5477318" y="997262"/>
          <a:ext cx="1915032" cy="455690"/>
        </a:xfrm>
        <a:custGeom>
          <a:avLst/>
          <a:gdLst/>
          <a:ahLst/>
          <a:cxnLst/>
          <a:rect l="0" t="0" r="0" b="0"/>
          <a:pathLst>
            <a:path>
              <a:moveTo>
                <a:pt x="1915032" y="0"/>
              </a:moveTo>
              <a:lnTo>
                <a:pt x="1915032" y="310540"/>
              </a:lnTo>
              <a:lnTo>
                <a:pt x="0" y="310540"/>
              </a:lnTo>
              <a:lnTo>
                <a:pt x="0" y="45569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272823-E788-4643-AE32-3D1E86E4FBCE}">
      <dsp:nvSpPr>
        <dsp:cNvPr id="0" name=""/>
        <dsp:cNvSpPr/>
      </dsp:nvSpPr>
      <dsp:spPr>
        <a:xfrm>
          <a:off x="6608929" y="2315"/>
          <a:ext cx="1566845" cy="99494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B5A8C-B659-EC48-945F-E3CA59E1E228}">
      <dsp:nvSpPr>
        <dsp:cNvPr id="0" name=""/>
        <dsp:cNvSpPr/>
      </dsp:nvSpPr>
      <dsp:spPr>
        <a:xfrm>
          <a:off x="6783023" y="167705"/>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Flux</a:t>
          </a:r>
        </a:p>
      </dsp:txBody>
      <dsp:txXfrm>
        <a:off x="6812164" y="196846"/>
        <a:ext cx="1508563" cy="936664"/>
      </dsp:txXfrm>
    </dsp:sp>
    <dsp:sp modelId="{94856E28-0DB5-124E-B1F4-337BB8739523}">
      <dsp:nvSpPr>
        <dsp:cNvPr id="0" name=""/>
        <dsp:cNvSpPr/>
      </dsp:nvSpPr>
      <dsp:spPr>
        <a:xfrm>
          <a:off x="4693896" y="1452953"/>
          <a:ext cx="1566845" cy="9949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7C177-FB94-3242-BB34-3547134E5278}">
      <dsp:nvSpPr>
        <dsp:cNvPr id="0" name=""/>
        <dsp:cNvSpPr/>
      </dsp:nvSpPr>
      <dsp:spPr>
        <a:xfrm>
          <a:off x="4867990" y="1618342"/>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Flux physiques</a:t>
          </a:r>
        </a:p>
      </dsp:txBody>
      <dsp:txXfrm>
        <a:off x="4897131" y="1647483"/>
        <a:ext cx="1508563" cy="936664"/>
      </dsp:txXfrm>
    </dsp:sp>
    <dsp:sp modelId="{3340352D-9258-644B-AC04-D6EF906386EA}">
      <dsp:nvSpPr>
        <dsp:cNvPr id="0" name=""/>
        <dsp:cNvSpPr/>
      </dsp:nvSpPr>
      <dsp:spPr>
        <a:xfrm>
          <a:off x="2300105" y="2903590"/>
          <a:ext cx="1566845" cy="9949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C1BC24-8715-A54D-B11E-75E14639FBE1}">
      <dsp:nvSpPr>
        <dsp:cNvPr id="0" name=""/>
        <dsp:cNvSpPr/>
      </dsp:nvSpPr>
      <dsp:spPr>
        <a:xfrm>
          <a:off x="2474198" y="3068980"/>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Produits</a:t>
          </a:r>
        </a:p>
      </dsp:txBody>
      <dsp:txXfrm>
        <a:off x="2503339" y="3098121"/>
        <a:ext cx="1508563" cy="936664"/>
      </dsp:txXfrm>
    </dsp:sp>
    <dsp:sp modelId="{9DE44BB5-5FE5-1B46-A35F-E5E8C9A31090}">
      <dsp:nvSpPr>
        <dsp:cNvPr id="0" name=""/>
        <dsp:cNvSpPr/>
      </dsp:nvSpPr>
      <dsp:spPr>
        <a:xfrm>
          <a:off x="1342588" y="4354228"/>
          <a:ext cx="1566845" cy="9949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33DB0-1568-2E40-995D-E264CD628616}">
      <dsp:nvSpPr>
        <dsp:cNvPr id="0" name=""/>
        <dsp:cNvSpPr/>
      </dsp:nvSpPr>
      <dsp:spPr>
        <a:xfrm>
          <a:off x="1516682" y="4519617"/>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Consommables</a:t>
          </a:r>
        </a:p>
      </dsp:txBody>
      <dsp:txXfrm>
        <a:off x="1545823" y="4548758"/>
        <a:ext cx="1508563" cy="936664"/>
      </dsp:txXfrm>
    </dsp:sp>
    <dsp:sp modelId="{3E6E28C5-45D7-864A-9C04-77F306C0733F}">
      <dsp:nvSpPr>
        <dsp:cNvPr id="0" name=""/>
        <dsp:cNvSpPr/>
      </dsp:nvSpPr>
      <dsp:spPr>
        <a:xfrm>
          <a:off x="3257621" y="4354228"/>
          <a:ext cx="1566845" cy="9949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7C17BB-2058-3141-B6B5-029B44F3C286}">
      <dsp:nvSpPr>
        <dsp:cNvPr id="0" name=""/>
        <dsp:cNvSpPr/>
      </dsp:nvSpPr>
      <dsp:spPr>
        <a:xfrm>
          <a:off x="3431715" y="4519617"/>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Non consommables</a:t>
          </a:r>
        </a:p>
      </dsp:txBody>
      <dsp:txXfrm>
        <a:off x="3460856" y="4548758"/>
        <a:ext cx="1508563" cy="936664"/>
      </dsp:txXfrm>
    </dsp:sp>
    <dsp:sp modelId="{41FB5356-30EF-9B49-80AE-8B7B6F72D0CB}">
      <dsp:nvSpPr>
        <dsp:cNvPr id="0" name=""/>
        <dsp:cNvSpPr/>
      </dsp:nvSpPr>
      <dsp:spPr>
        <a:xfrm>
          <a:off x="7087687" y="2903590"/>
          <a:ext cx="1566845" cy="99494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D4A202-A019-6345-BB42-7A4002204641}">
      <dsp:nvSpPr>
        <dsp:cNvPr id="0" name=""/>
        <dsp:cNvSpPr/>
      </dsp:nvSpPr>
      <dsp:spPr>
        <a:xfrm>
          <a:off x="7261781" y="3068980"/>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Personnes</a:t>
          </a:r>
        </a:p>
      </dsp:txBody>
      <dsp:txXfrm>
        <a:off x="7290922" y="3098121"/>
        <a:ext cx="1508563" cy="936664"/>
      </dsp:txXfrm>
    </dsp:sp>
    <dsp:sp modelId="{6729D0DF-9B21-FB43-A92D-B7ED33E34281}">
      <dsp:nvSpPr>
        <dsp:cNvPr id="0" name=""/>
        <dsp:cNvSpPr/>
      </dsp:nvSpPr>
      <dsp:spPr>
        <a:xfrm>
          <a:off x="5172654" y="4354228"/>
          <a:ext cx="1566845" cy="9949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414A6-B73C-114B-8D34-81D5BE7E2F05}">
      <dsp:nvSpPr>
        <dsp:cNvPr id="0" name=""/>
        <dsp:cNvSpPr/>
      </dsp:nvSpPr>
      <dsp:spPr>
        <a:xfrm>
          <a:off x="5346748" y="4519617"/>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Personnel médical</a:t>
          </a:r>
        </a:p>
      </dsp:txBody>
      <dsp:txXfrm>
        <a:off x="5375889" y="4548758"/>
        <a:ext cx="1508563" cy="936664"/>
      </dsp:txXfrm>
    </dsp:sp>
    <dsp:sp modelId="{DDE1A7CC-E891-2B43-99F3-ABD7FA89AF81}">
      <dsp:nvSpPr>
        <dsp:cNvPr id="0" name=""/>
        <dsp:cNvSpPr/>
      </dsp:nvSpPr>
      <dsp:spPr>
        <a:xfrm>
          <a:off x="7087687" y="4354228"/>
          <a:ext cx="1566845" cy="9949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27E24D-CC2F-D243-9DB5-7FB3597F21AF}">
      <dsp:nvSpPr>
        <dsp:cNvPr id="0" name=""/>
        <dsp:cNvSpPr/>
      </dsp:nvSpPr>
      <dsp:spPr>
        <a:xfrm>
          <a:off x="7261781" y="4519617"/>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Personnel paramédical</a:t>
          </a:r>
        </a:p>
      </dsp:txBody>
      <dsp:txXfrm>
        <a:off x="7290922" y="4548758"/>
        <a:ext cx="1508563" cy="936664"/>
      </dsp:txXfrm>
    </dsp:sp>
    <dsp:sp modelId="{D979FE8D-8C4A-9E4E-B3BD-C76935B87041}">
      <dsp:nvSpPr>
        <dsp:cNvPr id="0" name=""/>
        <dsp:cNvSpPr/>
      </dsp:nvSpPr>
      <dsp:spPr>
        <a:xfrm>
          <a:off x="9002720" y="4354228"/>
          <a:ext cx="1566845" cy="99494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7CCD3-3F9A-0E4B-9AC9-A31C1EB9AFB7}">
      <dsp:nvSpPr>
        <dsp:cNvPr id="0" name=""/>
        <dsp:cNvSpPr/>
      </dsp:nvSpPr>
      <dsp:spPr>
        <a:xfrm>
          <a:off x="9176814" y="4519617"/>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Patient</a:t>
          </a:r>
        </a:p>
      </dsp:txBody>
      <dsp:txXfrm>
        <a:off x="9205955" y="4548758"/>
        <a:ext cx="1508563" cy="936664"/>
      </dsp:txXfrm>
    </dsp:sp>
    <dsp:sp modelId="{124BCEC1-5689-9143-B84E-3B2663EF8189}">
      <dsp:nvSpPr>
        <dsp:cNvPr id="0" name=""/>
        <dsp:cNvSpPr/>
      </dsp:nvSpPr>
      <dsp:spPr>
        <a:xfrm>
          <a:off x="6608929" y="1452953"/>
          <a:ext cx="1566845" cy="9949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0DB095-0DF1-5047-8E12-7747C9BBA491}">
      <dsp:nvSpPr>
        <dsp:cNvPr id="0" name=""/>
        <dsp:cNvSpPr/>
      </dsp:nvSpPr>
      <dsp:spPr>
        <a:xfrm>
          <a:off x="6783023" y="1618342"/>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Flux financiers</a:t>
          </a:r>
        </a:p>
      </dsp:txBody>
      <dsp:txXfrm>
        <a:off x="6812164" y="1647483"/>
        <a:ext cx="1508563" cy="936664"/>
      </dsp:txXfrm>
    </dsp:sp>
    <dsp:sp modelId="{19F12275-E649-3147-A572-448CA9E2F3A7}">
      <dsp:nvSpPr>
        <dsp:cNvPr id="0" name=""/>
        <dsp:cNvSpPr/>
      </dsp:nvSpPr>
      <dsp:spPr>
        <a:xfrm>
          <a:off x="8523962" y="1452953"/>
          <a:ext cx="1566845" cy="9949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53C385-3044-6945-8B4E-1072411BAEA7}">
      <dsp:nvSpPr>
        <dsp:cNvPr id="0" name=""/>
        <dsp:cNvSpPr/>
      </dsp:nvSpPr>
      <dsp:spPr>
        <a:xfrm>
          <a:off x="8698056" y="1618342"/>
          <a:ext cx="1566845" cy="9949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Flux d'information</a:t>
          </a:r>
        </a:p>
      </dsp:txBody>
      <dsp:txXfrm>
        <a:off x="8727197" y="1647483"/>
        <a:ext cx="1508563" cy="9366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BE8BE-B581-423F-8331-D4A09FCC81A6}" type="datetimeFigureOut">
              <a:rPr lang="fr-FR" smtClean="0"/>
              <a:t>05/06/2023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227D0-82A5-4702-8C25-98E4D220CF41}" type="slidenum">
              <a:rPr lang="fr-FR" smtClean="0"/>
              <a:t>‹N°›</a:t>
            </a:fld>
            <a:endParaRPr lang="fr-FR"/>
          </a:p>
        </p:txBody>
      </p:sp>
    </p:spTree>
    <p:extLst>
      <p:ext uri="{BB962C8B-B14F-4D97-AF65-F5344CB8AC3E}">
        <p14:creationId xmlns:p14="http://schemas.microsoft.com/office/powerpoint/2010/main" val="305186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flux représente une quantité de quelque chose qui circule sur un certain temps, continu ou discret (c'est-à-dire liés à des évènements associés à des faits à caractère instantané).</a:t>
            </a:r>
          </a:p>
        </p:txBody>
      </p:sp>
      <p:sp>
        <p:nvSpPr>
          <p:cNvPr id="4" name="Espace réservé du numéro de diapositive 3"/>
          <p:cNvSpPr>
            <a:spLocks noGrp="1"/>
          </p:cNvSpPr>
          <p:nvPr>
            <p:ph type="sldNum" sz="quarter" idx="5"/>
          </p:nvPr>
        </p:nvSpPr>
        <p:spPr/>
        <p:txBody>
          <a:bodyPr/>
          <a:lstStyle/>
          <a:p>
            <a:fld id="{A2F227D0-82A5-4702-8C25-98E4D220CF41}" type="slidenum">
              <a:rPr lang="fr-FR" smtClean="0"/>
              <a:t>1</a:t>
            </a:fld>
            <a:endParaRPr lang="fr-FR"/>
          </a:p>
        </p:txBody>
      </p:sp>
    </p:spTree>
    <p:extLst>
      <p:ext uri="{BB962C8B-B14F-4D97-AF65-F5344CB8AC3E}">
        <p14:creationId xmlns:p14="http://schemas.microsoft.com/office/powerpoint/2010/main" val="2372643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 système qui produit de la valeur, transforme des flux en entrée et produit des flux en sortie.</a:t>
            </a:r>
          </a:p>
        </p:txBody>
      </p:sp>
      <p:sp>
        <p:nvSpPr>
          <p:cNvPr id="4" name="Espace réservé du numéro de diapositive 3"/>
          <p:cNvSpPr>
            <a:spLocks noGrp="1"/>
          </p:cNvSpPr>
          <p:nvPr>
            <p:ph type="sldNum" sz="quarter" idx="5"/>
          </p:nvPr>
        </p:nvSpPr>
        <p:spPr/>
        <p:txBody>
          <a:bodyPr/>
          <a:lstStyle/>
          <a:p>
            <a:fld id="{A2F227D0-82A5-4702-8C25-98E4D220CF41}" type="slidenum">
              <a:rPr lang="fr-FR" smtClean="0"/>
              <a:t>2</a:t>
            </a:fld>
            <a:endParaRPr lang="fr-FR"/>
          </a:p>
        </p:txBody>
      </p:sp>
    </p:spTree>
    <p:extLst>
      <p:ext uri="{BB962C8B-B14F-4D97-AF65-F5344CB8AC3E}">
        <p14:creationId xmlns:p14="http://schemas.microsoft.com/office/powerpoint/2010/main" val="937169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flux sont de natures diverses. On peut les classer par type. Par exemple, le système de soin comprend, entre autres, des flux financiers, des flux d'informations, et des flux physiques.</a:t>
            </a:r>
          </a:p>
          <a:p>
            <a:r>
              <a:rPr lang="fr-FR" dirty="0"/>
              <a:t>Et on peut encore affiner pour obtenir une nomenclature. Par exemple, on peut différencier dans les flux physiques, ceux relatifs aux produits de ceux qui concernent les personnes, et ainsi de suite.</a:t>
            </a:r>
          </a:p>
        </p:txBody>
      </p:sp>
      <p:sp>
        <p:nvSpPr>
          <p:cNvPr id="4" name="Espace réservé du numéro de diapositive 3"/>
          <p:cNvSpPr>
            <a:spLocks noGrp="1"/>
          </p:cNvSpPr>
          <p:nvPr>
            <p:ph type="sldNum" sz="quarter" idx="5"/>
          </p:nvPr>
        </p:nvSpPr>
        <p:spPr/>
        <p:txBody>
          <a:bodyPr/>
          <a:lstStyle/>
          <a:p>
            <a:fld id="{A2F227D0-82A5-4702-8C25-98E4D220CF41}" type="slidenum">
              <a:rPr lang="fr-FR" smtClean="0"/>
              <a:t>3</a:t>
            </a:fld>
            <a:endParaRPr lang="fr-FR"/>
          </a:p>
        </p:txBody>
      </p:sp>
    </p:spTree>
    <p:extLst>
      <p:ext uri="{BB962C8B-B14F-4D97-AF65-F5344CB8AC3E}">
        <p14:creationId xmlns:p14="http://schemas.microsoft.com/office/powerpoint/2010/main" val="148541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35767D-D276-227F-B97B-68E9B61954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0D5FCB1-0C4D-F025-5231-ACC886D6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B89725-4D69-9638-73F5-389D413323ED}"/>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5" name="Espace réservé du pied de page 4">
            <a:extLst>
              <a:ext uri="{FF2B5EF4-FFF2-40B4-BE49-F238E27FC236}">
                <a16:creationId xmlns:a16="http://schemas.microsoft.com/office/drawing/2014/main" id="{A7889D4E-4EEB-D163-CE5C-C3C48E5FDD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A58A20-5A87-6944-E9E0-87CE5EBFF491}"/>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127285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35E72-F93C-604A-0BB7-6BC1E33AF49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6A652C2-C648-A3C6-A39C-72F82DF7F6B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74F3ED-0B51-DF9A-4831-C2454D670577}"/>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5" name="Espace réservé du pied de page 4">
            <a:extLst>
              <a:ext uri="{FF2B5EF4-FFF2-40B4-BE49-F238E27FC236}">
                <a16:creationId xmlns:a16="http://schemas.microsoft.com/office/drawing/2014/main" id="{0ECA6BE9-7FE9-8FB9-FFA7-1F75E83C59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B6F8EC-63A0-D29E-DD76-74823DFAA7E2}"/>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354699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B7A4DD4-CD44-FB22-6EE6-4621EB8DB24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47C1AC3-EC12-C057-C816-F5FD734BDD9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F1ED66-FB28-2E16-4606-5FE0D318FCC9}"/>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5" name="Espace réservé du pied de page 4">
            <a:extLst>
              <a:ext uri="{FF2B5EF4-FFF2-40B4-BE49-F238E27FC236}">
                <a16:creationId xmlns:a16="http://schemas.microsoft.com/office/drawing/2014/main" id="{68DDE5A3-ACCE-737A-6C60-C2472C4086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31E287-546A-4934-DA00-AC5336977C09}"/>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179369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9A098-CA68-DD2B-D8DD-52570C16FA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AE7432E-4554-22B6-4A3F-75A0BFED0B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16B2F1-5DEB-0FEE-A13B-8270179E8B30}"/>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5" name="Espace réservé du pied de page 4">
            <a:extLst>
              <a:ext uri="{FF2B5EF4-FFF2-40B4-BE49-F238E27FC236}">
                <a16:creationId xmlns:a16="http://schemas.microsoft.com/office/drawing/2014/main" id="{4F23511A-8FDA-426F-08A3-81DF0BED1A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6055A3-19DF-8326-B2F6-C73FC46758E0}"/>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88800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49C85-3110-016F-B599-B1EADA2829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F6DB6D3-A499-6B4F-60F4-796AF6254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C876A3-BD15-3D75-5CF5-ED650705FF28}"/>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5" name="Espace réservé du pied de page 4">
            <a:extLst>
              <a:ext uri="{FF2B5EF4-FFF2-40B4-BE49-F238E27FC236}">
                <a16:creationId xmlns:a16="http://schemas.microsoft.com/office/drawing/2014/main" id="{0135C876-9B23-79FC-2B87-CBD846764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195BFB-ADDF-7044-DE72-4B7C1BDE249F}"/>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13536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C80762-64BA-2141-1C66-5939D49031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B829635-F091-FAD7-D443-DD2E4E225D9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2E25B3C-F37F-3105-075F-DFA91AEBD09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3B01351-75C8-0092-8DA3-FF7E567D80F5}"/>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6" name="Espace réservé du pied de page 5">
            <a:extLst>
              <a:ext uri="{FF2B5EF4-FFF2-40B4-BE49-F238E27FC236}">
                <a16:creationId xmlns:a16="http://schemas.microsoft.com/office/drawing/2014/main" id="{EC909525-67B3-A9CE-17E3-32A5DACB41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96E3EA-6697-ADDA-0053-DFE4215DAF7E}"/>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300457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8E2B8E-80CB-E93B-116D-1618FCC00B6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A7CFE02-7321-1DD3-D72F-FF5623BB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CA98054-C2E2-CC5B-4A12-4F4B637717E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279CE1E-8BDF-4864-0BD2-2C93C2686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1220F0B-73CE-A114-E1BD-A62E54DD31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B3818A-E269-712A-2217-0601F5790522}"/>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8" name="Espace réservé du pied de page 7">
            <a:extLst>
              <a:ext uri="{FF2B5EF4-FFF2-40B4-BE49-F238E27FC236}">
                <a16:creationId xmlns:a16="http://schemas.microsoft.com/office/drawing/2014/main" id="{AEC38EC7-3D3A-2870-E641-86A9D84B18E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68CDD2E-6232-85F2-346C-F361E3297826}"/>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68787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DDDDD-93A4-A659-8436-49B9F4198A3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94DB2F6-E54A-DF22-7174-EF7565BF65B3}"/>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4" name="Espace réservé du pied de page 3">
            <a:extLst>
              <a:ext uri="{FF2B5EF4-FFF2-40B4-BE49-F238E27FC236}">
                <a16:creationId xmlns:a16="http://schemas.microsoft.com/office/drawing/2014/main" id="{7472DA2A-0545-2419-6F57-5DD2C6D5CE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DB747F1-AF97-85A8-3D67-8A04EFF6CC57}"/>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56339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AB5139-425B-7102-47E8-438D220DEE09}"/>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3" name="Espace réservé du pied de page 2">
            <a:extLst>
              <a:ext uri="{FF2B5EF4-FFF2-40B4-BE49-F238E27FC236}">
                <a16:creationId xmlns:a16="http://schemas.microsoft.com/office/drawing/2014/main" id="{44082C7D-7016-E043-19C0-3D58A8623E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B069FDA-A184-095D-A3FD-1F92BE09A0EF}"/>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346609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01B5F-232F-CDF9-1F15-6BB1D68144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51B56C0-111B-DA9B-702B-E89C13302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4F45BE-96DC-2B2B-D873-C2DEF3027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2214FA-55B2-20D5-E37F-E1AE974CF649}"/>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6" name="Espace réservé du pied de page 5">
            <a:extLst>
              <a:ext uri="{FF2B5EF4-FFF2-40B4-BE49-F238E27FC236}">
                <a16:creationId xmlns:a16="http://schemas.microsoft.com/office/drawing/2014/main" id="{262F2B4D-B7E2-0452-D205-B188A90848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D6A356-382C-A8F2-3C55-6B3CA197D271}"/>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8093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20321-151A-2992-7D85-D5FF585340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E5099F1-C10F-2ED1-B463-EF5F6A30E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7E0C938-73D7-2AF9-3ED9-D239856A5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2A9644-0108-FEDD-3A1A-49AEEE26BF87}"/>
              </a:ext>
            </a:extLst>
          </p:cNvPr>
          <p:cNvSpPr>
            <a:spLocks noGrp="1"/>
          </p:cNvSpPr>
          <p:nvPr>
            <p:ph type="dt" sz="half" idx="10"/>
          </p:nvPr>
        </p:nvSpPr>
        <p:spPr/>
        <p:txBody>
          <a:bodyPr/>
          <a:lstStyle/>
          <a:p>
            <a:fld id="{558D24C1-D5A3-4B2A-A79F-C3D3495A00EB}" type="datetimeFigureOut">
              <a:rPr lang="fr-FR" smtClean="0"/>
              <a:t>05/06/2023</a:t>
            </a:fld>
            <a:endParaRPr lang="fr-FR"/>
          </a:p>
        </p:txBody>
      </p:sp>
      <p:sp>
        <p:nvSpPr>
          <p:cNvPr id="6" name="Espace réservé du pied de page 5">
            <a:extLst>
              <a:ext uri="{FF2B5EF4-FFF2-40B4-BE49-F238E27FC236}">
                <a16:creationId xmlns:a16="http://schemas.microsoft.com/office/drawing/2014/main" id="{89E376E0-B7BD-0CF5-B4C2-F86FC84085F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197B66C-A8D9-D432-6EC6-0EB451D2A0A6}"/>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407763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757E81F-42FB-5790-A2F2-5186295CD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A704977-F912-4BF8-6022-8D0DF718F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0A758C-F283-9DC8-E9AA-809076B3B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D24C1-D5A3-4B2A-A79F-C3D3495A00EB}" type="datetimeFigureOut">
              <a:rPr lang="fr-FR" smtClean="0"/>
              <a:t>05/06/2023</a:t>
            </a:fld>
            <a:endParaRPr lang="fr-FR"/>
          </a:p>
        </p:txBody>
      </p:sp>
      <p:sp>
        <p:nvSpPr>
          <p:cNvPr id="5" name="Espace réservé du pied de page 4">
            <a:extLst>
              <a:ext uri="{FF2B5EF4-FFF2-40B4-BE49-F238E27FC236}">
                <a16:creationId xmlns:a16="http://schemas.microsoft.com/office/drawing/2014/main" id="{5D1B6807-9C73-F47A-1CD1-59F9A9F18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2950803-3C7F-E93E-1DDB-CF14C390F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F3E92-A773-4D90-B79C-0EC8099A4E94}" type="slidenum">
              <a:rPr lang="fr-FR" smtClean="0"/>
              <a:t>‹N°›</a:t>
            </a:fld>
            <a:endParaRPr lang="fr-FR"/>
          </a:p>
        </p:txBody>
      </p:sp>
    </p:spTree>
    <p:extLst>
      <p:ext uri="{BB962C8B-B14F-4D97-AF65-F5344CB8AC3E}">
        <p14:creationId xmlns:p14="http://schemas.microsoft.com/office/powerpoint/2010/main" val="295900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1.png"/><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audio" Target="../media/audio1.wav"/><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audio" Target="../media/media3.m4a"/><Relationship Id="rId7" Type="http://schemas.openxmlformats.org/officeDocument/2006/relationships/diagramLayout" Target="../diagrams/layout1.xml"/><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diagramData" Target="../diagrams/data1.xml"/><Relationship Id="rId11" Type="http://schemas.openxmlformats.org/officeDocument/2006/relationships/image" Target="../media/image1.png"/><Relationship Id="rId5" Type="http://schemas.openxmlformats.org/officeDocument/2006/relationships/notesSlide" Target="../notesSlides/notesSlide3.xml"/><Relationship Id="rId10" Type="http://schemas.microsoft.com/office/2007/relationships/diagramDrawing" Target="../diagrams/drawing1.xml"/><Relationship Id="rId4" Type="http://schemas.openxmlformats.org/officeDocument/2006/relationships/slideLayout" Target="../slideLayouts/slideLayout7.xml"/><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D7D411A9-AB8B-2044-A613-3C02B0291828}"/>
              </a:ext>
            </a:extLst>
          </p:cNvPr>
          <p:cNvGrpSpPr/>
          <p:nvPr/>
        </p:nvGrpSpPr>
        <p:grpSpPr>
          <a:xfrm>
            <a:off x="13700226" y="0"/>
            <a:ext cx="17613175" cy="3403009"/>
            <a:chOff x="13700226" y="1844239"/>
            <a:chExt cx="17613175" cy="3403009"/>
          </a:xfrm>
        </p:grpSpPr>
        <p:sp>
          <p:nvSpPr>
            <p:cNvPr id="2" name="!!flux3">
              <a:extLst>
                <a:ext uri="{FF2B5EF4-FFF2-40B4-BE49-F238E27FC236}">
                  <a16:creationId xmlns:a16="http://schemas.microsoft.com/office/drawing/2014/main" id="{EC0329EA-2D23-F499-2C60-5CD8DB743F83}"/>
                </a:ext>
              </a:extLst>
            </p:cNvPr>
            <p:cNvSpPr/>
            <p:nvPr/>
          </p:nvSpPr>
          <p:spPr>
            <a:xfrm>
              <a:off x="21833866" y="1844239"/>
              <a:ext cx="3540455" cy="34030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3" name="!!flux2">
              <a:extLst>
                <a:ext uri="{FF2B5EF4-FFF2-40B4-BE49-F238E27FC236}">
                  <a16:creationId xmlns:a16="http://schemas.microsoft.com/office/drawing/2014/main" id="{08A6C177-610B-0D1C-D15E-FD63592E4CE1}"/>
                </a:ext>
              </a:extLst>
            </p:cNvPr>
            <p:cNvSpPr/>
            <p:nvPr/>
          </p:nvSpPr>
          <p:spPr>
            <a:xfrm>
              <a:off x="27772946" y="1844239"/>
              <a:ext cx="3540455" cy="34030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 name="!!flux1">
              <a:extLst>
                <a:ext uri="{FF2B5EF4-FFF2-40B4-BE49-F238E27FC236}">
                  <a16:creationId xmlns:a16="http://schemas.microsoft.com/office/drawing/2014/main" id="{29BE44F7-A2D4-2D75-1259-BD902154CC42}"/>
                </a:ext>
              </a:extLst>
            </p:cNvPr>
            <p:cNvSpPr/>
            <p:nvPr/>
          </p:nvSpPr>
          <p:spPr>
            <a:xfrm>
              <a:off x="13700226" y="1844239"/>
              <a:ext cx="3540455" cy="34030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grpSp>
      <p:sp>
        <p:nvSpPr>
          <p:cNvPr id="6" name="discret1">
            <a:extLst>
              <a:ext uri="{FF2B5EF4-FFF2-40B4-BE49-F238E27FC236}">
                <a16:creationId xmlns:a16="http://schemas.microsoft.com/office/drawing/2014/main" id="{258C4C9A-4D11-B775-F5F1-3D50E8409F7A}"/>
              </a:ext>
            </a:extLst>
          </p:cNvPr>
          <p:cNvSpPr/>
          <p:nvPr/>
        </p:nvSpPr>
        <p:spPr>
          <a:xfrm>
            <a:off x="-2506272" y="2946398"/>
            <a:ext cx="3540455" cy="34030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7" name="discret3">
            <a:extLst>
              <a:ext uri="{FF2B5EF4-FFF2-40B4-BE49-F238E27FC236}">
                <a16:creationId xmlns:a16="http://schemas.microsoft.com/office/drawing/2014/main" id="{1E5F53AD-D35D-B6F4-4C24-E85A07F94A7B}"/>
              </a:ext>
            </a:extLst>
          </p:cNvPr>
          <p:cNvSpPr/>
          <p:nvPr/>
        </p:nvSpPr>
        <p:spPr>
          <a:xfrm>
            <a:off x="7336813" y="2946398"/>
            <a:ext cx="3540455" cy="34030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8" name="discret4">
            <a:extLst>
              <a:ext uri="{FF2B5EF4-FFF2-40B4-BE49-F238E27FC236}">
                <a16:creationId xmlns:a16="http://schemas.microsoft.com/office/drawing/2014/main" id="{BC43FF5C-1706-A39B-3414-C875833131CC}"/>
              </a:ext>
            </a:extLst>
          </p:cNvPr>
          <p:cNvSpPr/>
          <p:nvPr/>
        </p:nvSpPr>
        <p:spPr>
          <a:xfrm>
            <a:off x="11301601" y="2946399"/>
            <a:ext cx="3540455" cy="34030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0" name="discret5">
            <a:extLst>
              <a:ext uri="{FF2B5EF4-FFF2-40B4-BE49-F238E27FC236}">
                <a16:creationId xmlns:a16="http://schemas.microsoft.com/office/drawing/2014/main" id="{34895393-E186-1797-8447-3C030416CC71}"/>
              </a:ext>
            </a:extLst>
          </p:cNvPr>
          <p:cNvSpPr/>
          <p:nvPr/>
        </p:nvSpPr>
        <p:spPr>
          <a:xfrm>
            <a:off x="15572485" y="2946398"/>
            <a:ext cx="3540455" cy="34030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9" name="discret2">
            <a:extLst>
              <a:ext uri="{FF2B5EF4-FFF2-40B4-BE49-F238E27FC236}">
                <a16:creationId xmlns:a16="http://schemas.microsoft.com/office/drawing/2014/main" id="{35D005DC-97A6-C760-06A1-2DB9C10DD279}"/>
              </a:ext>
            </a:extLst>
          </p:cNvPr>
          <p:cNvSpPr/>
          <p:nvPr/>
        </p:nvSpPr>
        <p:spPr>
          <a:xfrm>
            <a:off x="2188946" y="2946398"/>
            <a:ext cx="3540455" cy="34030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pic>
        <p:nvPicPr>
          <p:cNvPr id="17" name="Audio 16">
            <a:hlinkClick r:id="" action="ppaction://media"/>
            <a:extLst>
              <a:ext uri="{FF2B5EF4-FFF2-40B4-BE49-F238E27FC236}">
                <a16:creationId xmlns:a16="http://schemas.microsoft.com/office/drawing/2014/main" id="{CDD81219-F49C-A0FA-09E2-F57DD4387718}"/>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4144424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2141">
        <p159:morph option="byObject"/>
      </p:transition>
    </mc:Choice>
    <mc:Fallback>
      <p:transition spd="slow" advTm="1214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par>
                                <p:cTn id="7" presetID="2" presetClass="entr" presetSubtype="8" accel="50000" decel="5000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additive="base">
                                        <p:cTn id="9" dur="5000" fill="hold"/>
                                        <p:tgtEl>
                                          <p:spTgt spid="5"/>
                                        </p:tgtEl>
                                        <p:attrNameLst>
                                          <p:attrName>ppt_x</p:attrName>
                                        </p:attrNameLst>
                                      </p:cBhvr>
                                      <p:tavLst>
                                        <p:tav tm="0">
                                          <p:val>
                                            <p:strVal val="0-#ppt_w/2"/>
                                          </p:val>
                                        </p:tav>
                                        <p:tav tm="100000">
                                          <p:val>
                                            <p:strVal val="#ppt_x"/>
                                          </p:val>
                                        </p:tav>
                                      </p:tavLst>
                                    </p:anim>
                                    <p:anim calcmode="lin" valueType="num">
                                      <p:cBhvr additive="base">
                                        <p:cTn id="10" dur="5000" fill="hold"/>
                                        <p:tgtEl>
                                          <p:spTgt spid="5"/>
                                        </p:tgtEl>
                                        <p:attrNameLst>
                                          <p:attrName>ppt_y</p:attrName>
                                        </p:attrNameLst>
                                      </p:cBhvr>
                                      <p:tavLst>
                                        <p:tav tm="0">
                                          <p:val>
                                            <p:strVal val="#ppt_y"/>
                                          </p:val>
                                        </p:tav>
                                        <p:tav tm="100000">
                                          <p:val>
                                            <p:strVal val="#ppt_y"/>
                                          </p:val>
                                        </p:tav>
                                      </p:tavLst>
                                    </p:anim>
                                  </p:childTnLst>
                                </p:cTn>
                              </p:par>
                            </p:childTnLst>
                          </p:cTn>
                        </p:par>
                        <p:par>
                          <p:cTn id="11" fill="hold">
                            <p:stCondLst>
                              <p:cond delay="5000"/>
                            </p:stCondLst>
                            <p:childTnLst>
                              <p:par>
                                <p:cTn id="12" presetID="1" presetClass="entr" presetSubtype="0" fill="hold" grpId="0" nodeType="afterEffect">
                                  <p:stCondLst>
                                    <p:cond delay="1000"/>
                                  </p:stCondLst>
                                  <p:childTnLst>
                                    <p:set>
                                      <p:cBhvr>
                                        <p:cTn id="13" dur="1" fill="hold">
                                          <p:stCondLst>
                                            <p:cond delay="0"/>
                                          </p:stCondLst>
                                        </p:cTn>
                                        <p:tgtEl>
                                          <p:spTgt spid="6"/>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6" name="click.wav"/>
                                        </p:tgtEl>
                                      </p:cMediaNode>
                                    </p:audio>
                                    <p:animClr clrSpc="rgb" dir="cw">
                                      <p:cBhvr override="childStyle">
                                        <p:cTn dur="1" fill="hold" display="0" masterRel="nextClick" afterEffect="1"/>
                                        <p:tgtEl>
                                          <p:spTgt spid="6"/>
                                        </p:tgtEl>
                                        <p:attrNameLst>
                                          <p:attrName>ppt_c</p:attrName>
                                        </p:attrNameLst>
                                      </p:cBhvr>
                                      <p:to>
                                        <a:srgbClr val="FFFFFF"/>
                                      </p:to>
                                    </p:animClr>
                                  </p:subTnLst>
                                </p:cTn>
                              </p:par>
                            </p:childTnLst>
                          </p:cTn>
                        </p:par>
                        <p:par>
                          <p:cTn id="14" fill="hold">
                            <p:stCondLst>
                              <p:cond delay="6000"/>
                            </p:stCondLst>
                            <p:childTnLst>
                              <p:par>
                                <p:cTn id="15" presetID="1" presetClass="entr" presetSubtype="0" fill="hold" grpId="0" nodeType="afterEffect">
                                  <p:stCondLst>
                                    <p:cond delay="1000"/>
                                  </p:stCondLst>
                                  <p:childTnLst>
                                    <p:set>
                                      <p:cBhvr>
                                        <p:cTn id="16" dur="1" fill="hold">
                                          <p:stCondLst>
                                            <p:cond delay="0"/>
                                          </p:stCondLst>
                                        </p:cTn>
                                        <p:tgtEl>
                                          <p:spTgt spid="9"/>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6" name="click.wav"/>
                                        </p:tgtEl>
                                      </p:cMediaNode>
                                    </p:audio>
                                    <p:animClr clrSpc="rgb" dir="cw">
                                      <p:cBhvr override="childStyle">
                                        <p:cTn dur="1" fill="hold" display="0" masterRel="nextClick" afterEffect="1"/>
                                        <p:tgtEl>
                                          <p:spTgt spid="9"/>
                                        </p:tgtEl>
                                        <p:attrNameLst>
                                          <p:attrName>ppt_c</p:attrName>
                                        </p:attrNameLst>
                                      </p:cBhvr>
                                      <p:to>
                                        <a:srgbClr val="FFFFFF"/>
                                      </p:to>
                                    </p:animClr>
                                  </p:subTnLst>
                                </p:cTn>
                              </p:par>
                            </p:childTnLst>
                          </p:cTn>
                        </p:par>
                        <p:par>
                          <p:cTn id="17" fill="hold">
                            <p:stCondLst>
                              <p:cond delay="7000"/>
                            </p:stCondLst>
                            <p:childTnLst>
                              <p:par>
                                <p:cTn id="18" presetID="1" presetClass="entr" presetSubtype="0" fill="hold" grpId="0" nodeType="afterEffect">
                                  <p:stCondLst>
                                    <p:cond delay="1000"/>
                                  </p:stCondLst>
                                  <p:childTnLst>
                                    <p:set>
                                      <p:cBhvr>
                                        <p:cTn id="19" dur="1" fill="hold">
                                          <p:stCondLst>
                                            <p:cond delay="0"/>
                                          </p:stCondLst>
                                        </p:cTn>
                                        <p:tgtEl>
                                          <p:spTgt spid="7"/>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6" name="click.wav"/>
                                        </p:tgtEl>
                                      </p:cMediaNode>
                                    </p:audio>
                                    <p:animClr clrSpc="rgb" dir="cw">
                                      <p:cBhvr override="childStyle">
                                        <p:cTn dur="1" fill="hold" display="0" masterRel="nextClick" afterEffect="1"/>
                                        <p:tgtEl>
                                          <p:spTgt spid="7"/>
                                        </p:tgtEl>
                                        <p:attrNameLst>
                                          <p:attrName>ppt_c</p:attrName>
                                        </p:attrNameLst>
                                      </p:cBhvr>
                                      <p:to>
                                        <a:srgbClr val="FFFFFF"/>
                                      </p:to>
                                    </p:animClr>
                                  </p:subTnLst>
                                </p:cTn>
                              </p:par>
                            </p:childTnLst>
                          </p:cTn>
                        </p:par>
                        <p:par>
                          <p:cTn id="20" fill="hold">
                            <p:stCondLst>
                              <p:cond delay="8000"/>
                            </p:stCondLst>
                            <p:childTnLst>
                              <p:par>
                                <p:cTn id="21" presetID="1" presetClass="entr" presetSubtype="0" fill="hold" grpId="0" nodeType="afterEffect">
                                  <p:stCondLst>
                                    <p:cond delay="1000"/>
                                  </p:stCondLst>
                                  <p:childTnLst>
                                    <p:set>
                                      <p:cBhvr>
                                        <p:cTn id="22"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6" name="click.wav"/>
                                        </p:tgtEl>
                                      </p:cMediaNode>
                                    </p:audio>
                                    <p:animClr clrSpc="rgb" dir="cw">
                                      <p:cBhvr override="childStyle">
                                        <p:cTn dur="1" fill="hold" display="0" masterRel="nextClick" afterEffect="1"/>
                                        <p:tgtEl>
                                          <p:spTgt spid="8"/>
                                        </p:tgtEl>
                                        <p:attrNameLst>
                                          <p:attrName>ppt_c</p:attrName>
                                        </p:attrNameLst>
                                      </p:cBhvr>
                                      <p:to>
                                        <a:srgbClr val="FFFFFF"/>
                                      </p:to>
                                    </p:animClr>
                                  </p:subTnLst>
                                </p:cTn>
                              </p:par>
                            </p:childTnLst>
                          </p:cTn>
                        </p:par>
                        <p:par>
                          <p:cTn id="23" fill="hold">
                            <p:stCondLst>
                              <p:cond delay="900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FFFFFF"/>
                                      </p:to>
                                    </p:animClr>
                                    <p:audio>
                                      <p:cMediaNode>
                                        <p:cTn display="0" masterRel="sameClick">
                                          <p:stCondLst>
                                            <p:cond evt="begin" delay="0">
                                              <p:tn val="24"/>
                                            </p:cond>
                                          </p:stCondLst>
                                          <p:endCondLst>
                                            <p:cond evt="onStopAudio" delay="0">
                                              <p:tgtEl>
                                                <p:sldTgt/>
                                              </p:tgtEl>
                                            </p:cond>
                                          </p:endCondLst>
                                        </p:cTn>
                                        <p:tgtEl>
                                          <p:sndTgt r:embed="rId6"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6" fill="hold" display="0">
                  <p:stCondLst>
                    <p:cond delay="indefinite"/>
                  </p:stCondLst>
                  <p:endCondLst>
                    <p:cond evt="onStopAudio" delay="0">
                      <p:tgtEl>
                        <p:sldTgt/>
                      </p:tgtEl>
                    </p:cond>
                  </p:endCondLst>
                </p:cTn>
                <p:tgtEl>
                  <p:spTgt spid="17"/>
                </p:tgtEl>
              </p:cMediaNode>
            </p:audio>
          </p:childTnLst>
        </p:cTn>
      </p:par>
    </p:tnLst>
    <p:bldLst>
      <p:bldP spid="6" grpId="0" animBg="1"/>
      <p:bldP spid="7" grpId="0" animBg="1"/>
      <p:bldP spid="8" grpId="0" animBg="1"/>
      <p:bldP spid="10"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8F8028B4-965E-A662-7494-FCECA7CBD61C}"/>
              </a:ext>
            </a:extLst>
          </p:cNvPr>
          <p:cNvSpPr/>
          <p:nvPr/>
        </p:nvSpPr>
        <p:spPr>
          <a:xfrm>
            <a:off x="2709746" y="2453267"/>
            <a:ext cx="6478859" cy="3200400"/>
          </a:xfrm>
          <a:prstGeom prst="roundRect">
            <a:avLst/>
          </a:prstGeom>
          <a:solidFill>
            <a:schemeClr val="accent1"/>
          </a:solidFill>
          <a:ln w="571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7200" b="1" dirty="0">
                <a:solidFill>
                  <a:schemeClr val="bg2"/>
                </a:solidFill>
                <a:latin typeface="Arial Black" panose="020B0604020202020204" pitchFamily="34" charset="0"/>
                <a:cs typeface="Arial Black" panose="020B0604020202020204" pitchFamily="34" charset="0"/>
              </a:rPr>
              <a:t>Système</a:t>
            </a:r>
          </a:p>
        </p:txBody>
      </p:sp>
      <p:sp>
        <p:nvSpPr>
          <p:cNvPr id="3" name="Flèche vers la droite 2">
            <a:extLst>
              <a:ext uri="{FF2B5EF4-FFF2-40B4-BE49-F238E27FC236}">
                <a16:creationId xmlns:a16="http://schemas.microsoft.com/office/drawing/2014/main" id="{7711C47F-A6D1-1A88-BF89-7A299EAF5BA1}"/>
              </a:ext>
            </a:extLst>
          </p:cNvPr>
          <p:cNvSpPr/>
          <p:nvPr/>
        </p:nvSpPr>
        <p:spPr>
          <a:xfrm>
            <a:off x="323385" y="2899317"/>
            <a:ext cx="1951464" cy="57986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 name="Flèche vers la droite 3">
            <a:extLst>
              <a:ext uri="{FF2B5EF4-FFF2-40B4-BE49-F238E27FC236}">
                <a16:creationId xmlns:a16="http://schemas.microsoft.com/office/drawing/2014/main" id="{341832D8-F5A5-0DE2-2163-509B082EC071}"/>
              </a:ext>
            </a:extLst>
          </p:cNvPr>
          <p:cNvSpPr/>
          <p:nvPr/>
        </p:nvSpPr>
        <p:spPr>
          <a:xfrm>
            <a:off x="323385" y="3763535"/>
            <a:ext cx="1951464" cy="57986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5" name="Flèche vers la droite 4">
            <a:extLst>
              <a:ext uri="{FF2B5EF4-FFF2-40B4-BE49-F238E27FC236}">
                <a16:creationId xmlns:a16="http://schemas.microsoft.com/office/drawing/2014/main" id="{9A70C13E-4586-AC0B-5512-D7965D5C6591}"/>
              </a:ext>
            </a:extLst>
          </p:cNvPr>
          <p:cNvSpPr/>
          <p:nvPr/>
        </p:nvSpPr>
        <p:spPr>
          <a:xfrm>
            <a:off x="323385" y="4627753"/>
            <a:ext cx="1951464" cy="57986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6" name="Flèche vers la droite 5">
            <a:extLst>
              <a:ext uri="{FF2B5EF4-FFF2-40B4-BE49-F238E27FC236}">
                <a16:creationId xmlns:a16="http://schemas.microsoft.com/office/drawing/2014/main" id="{D00331A6-BE61-14E2-2D5A-10F00BBDC092}"/>
              </a:ext>
            </a:extLst>
          </p:cNvPr>
          <p:cNvSpPr/>
          <p:nvPr/>
        </p:nvSpPr>
        <p:spPr>
          <a:xfrm>
            <a:off x="9623502" y="2899317"/>
            <a:ext cx="1951464" cy="57986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Flèche vers la droite 6">
            <a:extLst>
              <a:ext uri="{FF2B5EF4-FFF2-40B4-BE49-F238E27FC236}">
                <a16:creationId xmlns:a16="http://schemas.microsoft.com/office/drawing/2014/main" id="{DD099495-8E7E-D690-3D10-2FDDD631CD14}"/>
              </a:ext>
            </a:extLst>
          </p:cNvPr>
          <p:cNvSpPr/>
          <p:nvPr/>
        </p:nvSpPr>
        <p:spPr>
          <a:xfrm>
            <a:off x="9623502" y="3763535"/>
            <a:ext cx="1951464" cy="57986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8" name="Flèche vers la droite 7">
            <a:extLst>
              <a:ext uri="{FF2B5EF4-FFF2-40B4-BE49-F238E27FC236}">
                <a16:creationId xmlns:a16="http://schemas.microsoft.com/office/drawing/2014/main" id="{0C95E931-C967-C58F-97E7-C436E2CE0D3E}"/>
              </a:ext>
            </a:extLst>
          </p:cNvPr>
          <p:cNvSpPr/>
          <p:nvPr/>
        </p:nvSpPr>
        <p:spPr>
          <a:xfrm>
            <a:off x="9623502" y="4627753"/>
            <a:ext cx="1951464" cy="579863"/>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10" name="Audio 9">
            <a:hlinkClick r:id="" action="ppaction://media"/>
            <a:extLst>
              <a:ext uri="{FF2B5EF4-FFF2-40B4-BE49-F238E27FC236}">
                <a16:creationId xmlns:a16="http://schemas.microsoft.com/office/drawing/2014/main" id="{FF3222EA-5613-C48D-E74A-BA33011DCBDA}"/>
              </a:ext>
            </a:extLst>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990641803"/>
      </p:ext>
    </p:extLst>
  </p:cSld>
  <p:clrMapOvr>
    <a:masterClrMapping/>
  </p:clrMapOvr>
  <mc:AlternateContent xmlns:mc="http://schemas.openxmlformats.org/markup-compatibility/2006">
    <mc:Choice xmlns:p14="http://schemas.microsoft.com/office/powerpoint/2010/main" Requires="p14">
      <p:transition spd="slow" p14:dur="2000" advTm="8704"/>
    </mc:Choice>
    <mc:Fallback>
      <p:transition spd="slow" advTm="87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3" fill="hold" display="0">
                  <p:stCondLst>
                    <p:cond delay="indefinite"/>
                  </p:stCondLst>
                  <p:endCondLst>
                    <p:cond evt="onStopAudio" delay="0">
                      <p:tgtEl>
                        <p:sldTgt/>
                      </p:tgtEl>
                    </p:cond>
                  </p:endCondLst>
                </p:cTn>
                <p:tgtEl>
                  <p:spTgt spid="10"/>
                </p:tgtEl>
              </p:cMediaNode>
            </p:audio>
          </p:childTnLst>
        </p:cTn>
      </p:par>
    </p:tnLst>
    <p:bldLst>
      <p:bldP spid="3" grpId="0" animBg="1"/>
      <p:bldP spid="4" grpId="0" animBg="1"/>
      <p:bldP spid="5"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Diagramme 21">
            <a:extLst>
              <a:ext uri="{FF2B5EF4-FFF2-40B4-BE49-F238E27FC236}">
                <a16:creationId xmlns:a16="http://schemas.microsoft.com/office/drawing/2014/main" id="{DB9161A9-0E5E-F196-F7AE-D8A1E938285C}"/>
              </a:ext>
            </a:extLst>
          </p:cNvPr>
          <p:cNvGraphicFramePr/>
          <p:nvPr>
            <p:extLst>
              <p:ext uri="{D42A27DB-BD31-4B8C-83A1-F6EECF244321}">
                <p14:modId xmlns:p14="http://schemas.microsoft.com/office/powerpoint/2010/main" val="1442110308"/>
              </p:ext>
            </p:extLst>
          </p:nvPr>
        </p:nvGraphicFramePr>
        <p:xfrm>
          <a:off x="105752" y="0"/>
          <a:ext cx="12086248" cy="55168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ZoneTexte 8">
            <a:extLst>
              <a:ext uri="{FF2B5EF4-FFF2-40B4-BE49-F238E27FC236}">
                <a16:creationId xmlns:a16="http://schemas.microsoft.com/office/drawing/2014/main" id="{5FCD3172-C446-4DB6-6B6D-D0108DB12625}"/>
              </a:ext>
            </a:extLst>
          </p:cNvPr>
          <p:cNvSpPr txBox="1">
            <a:spLocks noChangeArrowheads="1"/>
          </p:cNvSpPr>
          <p:nvPr/>
        </p:nvSpPr>
        <p:spPr bwMode="auto">
          <a:xfrm>
            <a:off x="9451437" y="2690336"/>
            <a:ext cx="244105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r>
              <a:rPr lang="fr-FR" sz="1400" dirty="0">
                <a:solidFill>
                  <a:schemeClr val="tx1"/>
                </a:solidFill>
              </a:rPr>
              <a:t>Suivi</a:t>
            </a:r>
          </a:p>
          <a:p>
            <a:pPr algn="ctr" eaLnBrk="1" hangingPunct="1"/>
            <a:r>
              <a:rPr lang="fr-FR" sz="1400" dirty="0"/>
              <a:t>D</a:t>
            </a:r>
            <a:r>
              <a:rPr lang="fr-FR" sz="1400" dirty="0">
                <a:solidFill>
                  <a:schemeClr val="tx1"/>
                </a:solidFill>
              </a:rPr>
              <a:t>écisions médicales</a:t>
            </a:r>
          </a:p>
          <a:p>
            <a:pPr algn="ctr" eaLnBrk="1" hangingPunct="1"/>
            <a:r>
              <a:rPr lang="fr-FR" sz="1400" dirty="0"/>
              <a:t>Décision pilotage flux physique</a:t>
            </a:r>
            <a:endParaRPr lang="fr-FR" sz="1400" dirty="0">
              <a:solidFill>
                <a:schemeClr val="tx1"/>
              </a:solidFill>
            </a:endParaRPr>
          </a:p>
        </p:txBody>
      </p:sp>
      <p:sp>
        <p:nvSpPr>
          <p:cNvPr id="11" name="ZoneTexte 10">
            <a:extLst>
              <a:ext uri="{FF2B5EF4-FFF2-40B4-BE49-F238E27FC236}">
                <a16:creationId xmlns:a16="http://schemas.microsoft.com/office/drawing/2014/main" id="{A9F78D51-9970-AE14-EA1D-0911AD9976BA}"/>
              </a:ext>
            </a:extLst>
          </p:cNvPr>
          <p:cNvSpPr txBox="1">
            <a:spLocks noChangeArrowheads="1"/>
          </p:cNvSpPr>
          <p:nvPr/>
        </p:nvSpPr>
        <p:spPr bwMode="auto">
          <a:xfrm>
            <a:off x="5141539" y="5632982"/>
            <a:ext cx="261918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fr-FR" sz="1400" dirty="0"/>
              <a:t>P</a:t>
            </a:r>
            <a:r>
              <a:rPr lang="fr-FR" sz="1400" dirty="0">
                <a:solidFill>
                  <a:schemeClr val="tx1"/>
                </a:solidFill>
              </a:rPr>
              <a:t>ersonnel médical &amp; paramédical</a:t>
            </a:r>
          </a:p>
          <a:p>
            <a:pPr eaLnBrk="1" hangingPunct="1"/>
            <a:r>
              <a:rPr lang="fr-FR" sz="1400" dirty="0"/>
              <a:t>P</a:t>
            </a:r>
            <a:r>
              <a:rPr lang="fr-FR" sz="1400" dirty="0">
                <a:solidFill>
                  <a:schemeClr val="tx1"/>
                </a:solidFill>
              </a:rPr>
              <a:t>atients</a:t>
            </a:r>
          </a:p>
        </p:txBody>
      </p:sp>
      <p:sp>
        <p:nvSpPr>
          <p:cNvPr id="14" name="ZoneTexte 13">
            <a:extLst>
              <a:ext uri="{FF2B5EF4-FFF2-40B4-BE49-F238E27FC236}">
                <a16:creationId xmlns:a16="http://schemas.microsoft.com/office/drawing/2014/main" id="{C5B25040-CFBF-4BDB-9294-D0E7253E1AD4}"/>
              </a:ext>
            </a:extLst>
          </p:cNvPr>
          <p:cNvSpPr txBox="1">
            <a:spLocks noChangeArrowheads="1"/>
          </p:cNvSpPr>
          <p:nvPr/>
        </p:nvSpPr>
        <p:spPr bwMode="auto">
          <a:xfrm>
            <a:off x="298713" y="5294427"/>
            <a:ext cx="2252459" cy="1723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eaLnBrk="1" hangingPunct="1"/>
            <a:r>
              <a:rPr lang="fr-FR" sz="1400" dirty="0">
                <a:solidFill>
                  <a:schemeClr val="tx1"/>
                </a:solidFill>
              </a:rPr>
              <a:t>Médicaments</a:t>
            </a:r>
          </a:p>
          <a:p>
            <a:pPr eaLnBrk="1" hangingPunct="1"/>
            <a:r>
              <a:rPr lang="fr-FR" sz="1400" dirty="0">
                <a:solidFill>
                  <a:schemeClr val="tx1"/>
                </a:solidFill>
              </a:rPr>
              <a:t>Matériel à usage unique</a:t>
            </a:r>
          </a:p>
          <a:p>
            <a:pPr eaLnBrk="1" hangingPunct="1"/>
            <a:r>
              <a:rPr lang="fr-FR" sz="1400" dirty="0">
                <a:solidFill>
                  <a:schemeClr val="tx1"/>
                </a:solidFill>
              </a:rPr>
              <a:t>Solutés nutritifs et produits diététiques</a:t>
            </a:r>
          </a:p>
          <a:p>
            <a:pPr eaLnBrk="1" hangingPunct="1"/>
            <a:r>
              <a:rPr lang="fr-FR" sz="1400" dirty="0">
                <a:solidFill>
                  <a:schemeClr val="tx1"/>
                </a:solidFill>
              </a:rPr>
              <a:t>Produits d’hygiène</a:t>
            </a:r>
          </a:p>
          <a:p>
            <a:pPr eaLnBrk="1" hangingPunct="1"/>
            <a:r>
              <a:rPr lang="fr-FR" sz="1400" dirty="0">
                <a:solidFill>
                  <a:schemeClr val="tx1"/>
                </a:solidFill>
              </a:rPr>
              <a:t>Prélèvements</a:t>
            </a:r>
          </a:p>
          <a:p>
            <a:pPr eaLnBrk="1" hangingPunct="1"/>
            <a:r>
              <a:rPr lang="fr-FR" sz="1400" dirty="0">
                <a:solidFill>
                  <a:schemeClr val="tx1"/>
                </a:solidFill>
              </a:rPr>
              <a:t>Déchets</a:t>
            </a:r>
          </a:p>
          <a:p>
            <a:pPr eaLnBrk="1" hangingPunct="1"/>
            <a:endParaRPr lang="fr-FR" sz="1400" dirty="0">
              <a:solidFill>
                <a:schemeClr val="tx1"/>
              </a:solidFill>
            </a:endParaRPr>
          </a:p>
        </p:txBody>
      </p:sp>
      <p:sp>
        <p:nvSpPr>
          <p:cNvPr id="17" name="ZoneTexte 16">
            <a:extLst>
              <a:ext uri="{FF2B5EF4-FFF2-40B4-BE49-F238E27FC236}">
                <a16:creationId xmlns:a16="http://schemas.microsoft.com/office/drawing/2014/main" id="{FB64C207-BFDC-C8E3-8619-420D384EBA63}"/>
              </a:ext>
            </a:extLst>
          </p:cNvPr>
          <p:cNvSpPr txBox="1">
            <a:spLocks noChangeArrowheads="1"/>
          </p:cNvSpPr>
          <p:nvPr/>
        </p:nvSpPr>
        <p:spPr bwMode="auto">
          <a:xfrm>
            <a:off x="3079413" y="5632982"/>
            <a:ext cx="203164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1" hangingPunct="1"/>
            <a:r>
              <a:rPr lang="fr-FR" sz="1400" dirty="0">
                <a:solidFill>
                  <a:schemeClr val="tx1"/>
                </a:solidFill>
              </a:rPr>
              <a:t>Matériel médical chirurgical</a:t>
            </a:r>
          </a:p>
          <a:p>
            <a:pPr eaLnBrk="1" hangingPunct="1"/>
            <a:r>
              <a:rPr lang="fr-FR" sz="1400" dirty="0">
                <a:solidFill>
                  <a:schemeClr val="tx1"/>
                </a:solidFill>
              </a:rPr>
              <a:t>Matériel hôtelier</a:t>
            </a:r>
          </a:p>
          <a:p>
            <a:pPr eaLnBrk="1" hangingPunct="1"/>
            <a:r>
              <a:rPr lang="fr-FR" sz="1400" dirty="0">
                <a:solidFill>
                  <a:schemeClr val="tx1"/>
                </a:solidFill>
              </a:rPr>
              <a:t>Equipement Médical</a:t>
            </a:r>
          </a:p>
        </p:txBody>
      </p:sp>
      <p:pic>
        <p:nvPicPr>
          <p:cNvPr id="32" name="Audio 31">
            <a:hlinkClick r:id="" action="ppaction://media"/>
            <a:extLst>
              <a:ext uri="{FF2B5EF4-FFF2-40B4-BE49-F238E27FC236}">
                <a16:creationId xmlns:a16="http://schemas.microsoft.com/office/drawing/2014/main" id="{A85935C8-1B94-26E3-4793-C528B30BF415}"/>
              </a:ext>
            </a:extLst>
          </p:cNvPr>
          <p:cNvPicPr>
            <a:picLocks noChangeAspect="1"/>
          </p:cNvPicPr>
          <p:nvPr>
            <a:audioFile r:link="rId3"/>
            <p:extLst>
              <p:ext uri="{DAA4B4D4-6D71-4841-9C94-3DE7FCFB9230}">
                <p14:media xmlns:p14="http://schemas.microsoft.com/office/powerpoint/2010/main" r:embed="rId2"/>
              </p:ext>
            </p:extLst>
          </p:nvPr>
        </p:nvPicPr>
        <p:blipFill>
          <a:blip r:embed="rId11"/>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1005026362"/>
      </p:ext>
    </p:extLst>
  </p:cSld>
  <p:clrMapOvr>
    <a:masterClrMapping/>
  </p:clrMapOvr>
  <mc:AlternateContent xmlns:mc="http://schemas.openxmlformats.org/markup-compatibility/2006">
    <mc:Choice xmlns:p14="http://schemas.microsoft.com/office/powerpoint/2010/main" Requires="p14">
      <p:transition spd="slow" p14:dur="2000" advTm="26016"/>
    </mc:Choice>
    <mc:Fallback>
      <p:transition spd="slow" advTm="260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7"/>
</p:tagLst>
</file>

<file path=ppt/tags/tag2.xml><?xml version="1.0" encoding="utf-8"?>
<p:tagLst xmlns:a="http://schemas.openxmlformats.org/drawingml/2006/main" xmlns:r="http://schemas.openxmlformats.org/officeDocument/2006/relationships" xmlns:p="http://schemas.openxmlformats.org/presentationml/2006/main">
  <p:tag name="TIMING" val="|3.3|2.6"/>
</p:tagLst>
</file>

<file path=ppt/tags/tag3.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182</Words>
  <Application>Microsoft Macintosh PowerPoint</Application>
  <PresentationFormat>Grand écran</PresentationFormat>
  <Paragraphs>33</Paragraphs>
  <Slides>3</Slides>
  <Notes>3</Notes>
  <HiddenSlides>0</HiddenSlides>
  <MMClips>3</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Arial Black</vt:lpstr>
      <vt:lpstr>Calibri</vt:lpstr>
      <vt:lpstr>Calibri Light</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Mouhamed Diop</dc:creator>
  <cp:lastModifiedBy>Vincent Britelle</cp:lastModifiedBy>
  <cp:revision>25</cp:revision>
  <dcterms:created xsi:type="dcterms:W3CDTF">2023-05-09T11:08:05Z</dcterms:created>
  <dcterms:modified xsi:type="dcterms:W3CDTF">2023-06-05T12:05:25Z</dcterms:modified>
</cp:coreProperties>
</file>