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1" autoAdjust="0"/>
    <p:restoredTop sz="96357"/>
  </p:normalViewPr>
  <p:slideViewPr>
    <p:cSldViewPr snapToGrid="0">
      <p:cViewPr varScale="1">
        <p:scale>
          <a:sx n="91" d="100"/>
          <a:sy n="91" d="100"/>
        </p:scale>
        <p:origin x="65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BE8BE-B581-423F-8331-D4A09FCC81A6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27D0-82A5-4702-8C25-98E4D220C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6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5767D-D276-227F-B97B-68E9B619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5FCB1-0C4D-F025-5231-ACC886D6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89725-4D69-9638-73F5-389D413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89D4E-4EEB-D163-CE5C-C3C48E5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58A20-5A87-6944-E9E0-87CE5EB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35E72-F93C-604A-0BB7-6BC1E33A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A652C2-C648-A3C6-A39C-72F82DF7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4F3ED-0B51-DF9A-4831-C2454D67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A6BE9-7FE9-8FB9-FFA7-1F75E83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6F8EC-63A0-D29E-DD76-74823DF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A4DD4-CD44-FB22-6EE6-4621EB8D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7C1AC3-EC12-C057-C816-F5FD734B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1ED66-FB28-2E16-4606-5FE0D31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E5A3-ACCE-737A-6C60-C2472C40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1E287-546A-4934-DA00-AC53369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A098-CA68-DD2B-D8DD-52570C16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7432E-4554-22B6-4A3F-75A0BFED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6B2F1-5DEB-0FEE-A13B-8270179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3511A-8FDA-426F-08A3-81DF0BED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55A3-19DF-8326-B2F6-C73FC46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9C85-3110-016F-B599-B1EADA2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DB6D3-A499-6B4F-60F4-796AF625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876A3-BD15-3D75-5CF5-ED65070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5C876-9B23-79FC-2B87-CBD8467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5BFB-ADDF-7044-DE72-4B7C1BD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0762-64BA-2141-1C66-5939D490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29635-F091-FAD7-D443-DD2E4E22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25B3C-F37F-3105-075F-DFA91AEB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01351-75C8-0092-8DA3-FF7E567D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09525-67B3-A9CE-17E3-32A5DACB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6E3EA-6697-ADDA-0053-DFE4215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E2B8E-80CB-E93B-116D-1618FC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CFE02-7321-1DD3-D72F-FF5623B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98054-C2E2-CC5B-4A12-4F4B6377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9CE1E-8BDF-4864-0BD2-2C93C268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220F0B-73CE-A114-E1BD-A62E54DD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B3818A-E269-712A-2217-0601F579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8EC7-3D3A-2870-E641-86A9D84B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CDD2E-6232-85F2-346C-F361E32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DDDD-93A4-A659-8436-49B9F41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DB2F6-E54A-DF22-7174-EF7565B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2DA2A-0545-2419-6F57-5DD2C6D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747F1-AF97-85A8-3D67-8A04EFF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AB5139-425B-7102-47E8-438D220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082C7D-7016-E043-19C0-3D58A86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69FDA-A184-095D-A3FD-1F92BE0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01B5F-232F-CDF9-1F15-6BB1D68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B56C0-111B-DA9B-702B-E89C1330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F45BE-96DC-2B2B-D873-C2DEF302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2214FA-55B2-20D5-E37F-E1AE974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F2B4D-B7E2-0452-D205-B188A908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6A356-382C-A8F2-3C55-6B3CA197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0321-151A-2992-7D85-D5FF585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5099F1-C10F-2ED1-B463-EF5F6A30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0C938-73D7-2AF9-3ED9-D239856A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A9644-0108-FEDD-3A1A-49AEEE2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376E0-B7BD-0CF5-B4C2-F86FC84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B66C-A8D9-D432-6EC6-0EB451D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7E81F-42FB-5790-A2F2-5186295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04977-F912-4BF8-6022-8D0DF71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A758C-F283-9DC8-E9AA-809076B3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24C1-D5A3-4B2A-A79F-C3D3495A00EB}" type="datetimeFigureOut">
              <a:rPr lang="fr-FR" smtClean="0"/>
              <a:t>05/06/2023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B6807-9C73-F47A-1CD1-59F9A9F1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50803-3C7F-E93E-1DDB-CF14C390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oundly Voice Designer, Alain 1">
            <a:hlinkClick r:id="" action="ppaction://media"/>
            <a:extLst>
              <a:ext uri="{FF2B5EF4-FFF2-40B4-BE49-F238E27FC236}">
                <a16:creationId xmlns:a16="http://schemas.microsoft.com/office/drawing/2014/main" id="{EB00B698-3D3D-CBB9-F658-D08C963451E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594183" y="460492"/>
            <a:ext cx="487362" cy="48736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4887871-3C1C-F9E2-CD04-7B4D2CD08630}"/>
              </a:ext>
            </a:extLst>
          </p:cNvPr>
          <p:cNvCxnSpPr/>
          <p:nvPr/>
        </p:nvCxnSpPr>
        <p:spPr>
          <a:xfrm>
            <a:off x="3540951" y="2164193"/>
            <a:ext cx="0" cy="40421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08FFE9C-6AA5-7D25-E62D-A7BBEE8D96F4}"/>
              </a:ext>
            </a:extLst>
          </p:cNvPr>
          <p:cNvCxnSpPr/>
          <p:nvPr/>
        </p:nvCxnSpPr>
        <p:spPr>
          <a:xfrm>
            <a:off x="5802138" y="2164193"/>
            <a:ext cx="0" cy="40421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E86A3E1-83B5-69C5-32CA-66EDEC529844}"/>
              </a:ext>
            </a:extLst>
          </p:cNvPr>
          <p:cNvCxnSpPr/>
          <p:nvPr/>
        </p:nvCxnSpPr>
        <p:spPr>
          <a:xfrm>
            <a:off x="8543580" y="2164193"/>
            <a:ext cx="0" cy="40421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D70F97D-5844-30C7-1ED0-E4BEC39D5DF5}"/>
              </a:ext>
            </a:extLst>
          </p:cNvPr>
          <p:cNvSpPr/>
          <p:nvPr/>
        </p:nvSpPr>
        <p:spPr>
          <a:xfrm rot="16200000">
            <a:off x="-536339" y="3704764"/>
            <a:ext cx="4722956" cy="2801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	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28F4894-CC6A-FCEC-F429-49B17810F9ED}"/>
              </a:ext>
            </a:extLst>
          </p:cNvPr>
          <p:cNvSpPr/>
          <p:nvPr/>
        </p:nvSpPr>
        <p:spPr>
          <a:xfrm>
            <a:off x="1920100" y="2635919"/>
            <a:ext cx="7964187" cy="3430326"/>
          </a:xfrm>
          <a:custGeom>
            <a:avLst/>
            <a:gdLst>
              <a:gd name="connsiteX0" fmla="*/ 0 w 3338818"/>
              <a:gd name="connsiteY0" fmla="*/ 1438092 h 1438092"/>
              <a:gd name="connsiteX1" fmla="*/ 595618 w 3338818"/>
              <a:gd name="connsiteY1" fmla="*/ 1370980 h 1438092"/>
              <a:gd name="connsiteX2" fmla="*/ 947956 w 3338818"/>
              <a:gd name="connsiteY2" fmla="*/ 1077365 h 1438092"/>
              <a:gd name="connsiteX3" fmla="*/ 1291904 w 3338818"/>
              <a:gd name="connsiteY3" fmla="*/ 347523 h 1438092"/>
              <a:gd name="connsiteX4" fmla="*/ 1560352 w 3338818"/>
              <a:gd name="connsiteY4" fmla="*/ 79075 h 1438092"/>
              <a:gd name="connsiteX5" fmla="*/ 1837189 w 3338818"/>
              <a:gd name="connsiteY5" fmla="*/ 3574 h 1438092"/>
              <a:gd name="connsiteX6" fmla="*/ 2181137 w 3338818"/>
              <a:gd name="connsiteY6" fmla="*/ 28741 h 1438092"/>
              <a:gd name="connsiteX7" fmla="*/ 2499919 w 3338818"/>
              <a:gd name="connsiteY7" fmla="*/ 171354 h 1438092"/>
              <a:gd name="connsiteX8" fmla="*/ 2810312 w 3338818"/>
              <a:gd name="connsiteY8" fmla="*/ 523692 h 1438092"/>
              <a:gd name="connsiteX9" fmla="*/ 3036814 w 3338818"/>
              <a:gd name="connsiteY9" fmla="*/ 859251 h 1438092"/>
              <a:gd name="connsiteX10" fmla="*/ 3171038 w 3338818"/>
              <a:gd name="connsiteY10" fmla="*/ 1068976 h 1438092"/>
              <a:gd name="connsiteX11" fmla="*/ 3338818 w 3338818"/>
              <a:gd name="connsiteY11" fmla="*/ 1337424 h 143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8818" h="1438092">
                <a:moveTo>
                  <a:pt x="0" y="1438092"/>
                </a:moveTo>
                <a:cubicBezTo>
                  <a:pt x="218812" y="1434596"/>
                  <a:pt x="437625" y="1431101"/>
                  <a:pt x="595618" y="1370980"/>
                </a:cubicBezTo>
                <a:cubicBezTo>
                  <a:pt x="753611" y="1310859"/>
                  <a:pt x="831908" y="1247941"/>
                  <a:pt x="947956" y="1077365"/>
                </a:cubicBezTo>
                <a:cubicBezTo>
                  <a:pt x="1064004" y="906789"/>
                  <a:pt x="1189838" y="513905"/>
                  <a:pt x="1291904" y="347523"/>
                </a:cubicBezTo>
                <a:cubicBezTo>
                  <a:pt x="1393970" y="181141"/>
                  <a:pt x="1469471" y="136400"/>
                  <a:pt x="1560352" y="79075"/>
                </a:cubicBezTo>
                <a:cubicBezTo>
                  <a:pt x="1651233" y="21750"/>
                  <a:pt x="1733725" y="11963"/>
                  <a:pt x="1837189" y="3574"/>
                </a:cubicBezTo>
                <a:cubicBezTo>
                  <a:pt x="1940653" y="-4815"/>
                  <a:pt x="2070682" y="778"/>
                  <a:pt x="2181137" y="28741"/>
                </a:cubicBezTo>
                <a:cubicBezTo>
                  <a:pt x="2291592" y="56704"/>
                  <a:pt x="2395057" y="88862"/>
                  <a:pt x="2499919" y="171354"/>
                </a:cubicBezTo>
                <a:cubicBezTo>
                  <a:pt x="2604782" y="253846"/>
                  <a:pt x="2720830" y="409042"/>
                  <a:pt x="2810312" y="523692"/>
                </a:cubicBezTo>
                <a:cubicBezTo>
                  <a:pt x="2899795" y="638341"/>
                  <a:pt x="2976693" y="768370"/>
                  <a:pt x="3036814" y="859251"/>
                </a:cubicBezTo>
                <a:cubicBezTo>
                  <a:pt x="3096935" y="950132"/>
                  <a:pt x="3120704" y="989281"/>
                  <a:pt x="3171038" y="1068976"/>
                </a:cubicBezTo>
                <a:cubicBezTo>
                  <a:pt x="3221372" y="1148671"/>
                  <a:pt x="3280095" y="1243047"/>
                  <a:pt x="3338818" y="133742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6F8D66-E727-5624-C790-786898B47503}"/>
              </a:ext>
            </a:extLst>
          </p:cNvPr>
          <p:cNvSpPr txBox="1"/>
          <p:nvPr/>
        </p:nvSpPr>
        <p:spPr>
          <a:xfrm rot="16200000">
            <a:off x="-916758" y="3381600"/>
            <a:ext cx="3256404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Développement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1D03BD-A116-93D7-DEA1-B53D30B7B55C}"/>
              </a:ext>
            </a:extLst>
          </p:cNvPr>
          <p:cNvSpPr txBox="1"/>
          <p:nvPr/>
        </p:nvSpPr>
        <p:spPr>
          <a:xfrm rot="16200000">
            <a:off x="1300135" y="3381597"/>
            <a:ext cx="2580835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Introduction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91B0BF-FEAE-57A0-0CD0-3D75CAD2904A}"/>
              </a:ext>
            </a:extLst>
          </p:cNvPr>
          <p:cNvSpPr txBox="1"/>
          <p:nvPr/>
        </p:nvSpPr>
        <p:spPr>
          <a:xfrm>
            <a:off x="3428212" y="1517861"/>
            <a:ext cx="2219646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Croissance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3983C0-D00E-5A81-BA69-6869884469A0}"/>
              </a:ext>
            </a:extLst>
          </p:cNvPr>
          <p:cNvSpPr txBox="1"/>
          <p:nvPr/>
        </p:nvSpPr>
        <p:spPr>
          <a:xfrm>
            <a:off x="6178193" y="1517861"/>
            <a:ext cx="1885132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Maturité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128E027-872D-404D-EC12-04ED938A2EC3}"/>
              </a:ext>
            </a:extLst>
          </p:cNvPr>
          <p:cNvSpPr txBox="1"/>
          <p:nvPr/>
        </p:nvSpPr>
        <p:spPr>
          <a:xfrm>
            <a:off x="8948041" y="1517861"/>
            <a:ext cx="1378905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Déclin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C05681-7DBD-A2D5-5B98-D3C0471A2F73}"/>
              </a:ext>
            </a:extLst>
          </p:cNvPr>
          <p:cNvSpPr txBox="1"/>
          <p:nvPr/>
        </p:nvSpPr>
        <p:spPr>
          <a:xfrm>
            <a:off x="10867704" y="5905900"/>
            <a:ext cx="1386917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Temps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9F0E7F08-529A-25AF-826F-DE260148EA8E}"/>
              </a:ext>
            </a:extLst>
          </p:cNvPr>
          <p:cNvSpPr/>
          <p:nvPr/>
        </p:nvSpPr>
        <p:spPr>
          <a:xfrm>
            <a:off x="579393" y="6066245"/>
            <a:ext cx="9875271" cy="2801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7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6"/>
    </mc:Choice>
    <mc:Fallback xmlns="">
      <p:transition spd="slow" advTm="18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8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587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87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87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13" grpId="0" animBg="1"/>
      <p:bldP spid="16" grpId="0"/>
      <p:bldP spid="17" grpId="0"/>
      <p:bldP spid="18" grpId="0"/>
      <p:bldP spid="19" grpId="0"/>
    </p:bldLst>
  </p:timing>
  <p:extLst>
    <p:ext uri="{E180D4A7-C9FB-4DFB-919C-405C955672EB}">
      <p14:showEvtLst xmlns:p14="http://schemas.microsoft.com/office/powerpoint/2010/main">
        <p14:playEvt time="364" objId="21"/>
        <p14:stopEvt time="16968" objId="21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4|1|0.7|0.8|1.2|6.7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</Words>
  <Application>Microsoft Macintosh PowerPoint</Application>
  <PresentationFormat>Grand écran</PresentationFormat>
  <Paragraphs>7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Vincent Britelle</cp:lastModifiedBy>
  <cp:revision>29</cp:revision>
  <dcterms:created xsi:type="dcterms:W3CDTF">2023-05-09T11:08:05Z</dcterms:created>
  <dcterms:modified xsi:type="dcterms:W3CDTF">2023-06-05T11:21:04Z</dcterms:modified>
</cp:coreProperties>
</file>