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3A2"/>
    <a:srgbClr val="4BACC7"/>
    <a:srgbClr val="30859C"/>
    <a:srgbClr val="4E81BD"/>
    <a:srgbClr val="1E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1527-38C2-10F4-0BFF-94585CE4B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BA4A52-DF23-6979-1F1C-76097739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DF4B2-DF9F-3335-928B-8E34CA83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2FAFF-E2A9-21DE-01A7-D5646692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E57E6-319E-AF81-1FBC-74F4962A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78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C1CA2-7488-D9C1-EB35-3E539F0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6982F0-2DF4-50FF-3BB4-690985ED8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A674A-DD39-C6A9-FC67-F25C9B08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7093F-B1D0-F163-884D-64928EA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28CA0-4DF2-E71F-2B3E-E516A17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A8F9D0-1E94-3E88-5683-A0D52786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1C8D49-6AA5-8435-3468-D158239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FCECD-0E39-7B8B-3838-645D68A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DA2B4-6B36-EC71-0315-ECA50895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ED646-B01F-1787-E938-6F0C1FD0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4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531BE-CFF8-0646-C650-5A767129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F7791-1E5B-4A08-030C-362F1C78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03DEE2-902C-5E78-3607-E94E68CF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27B60-1A37-8195-4EB2-B3273DB2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DAF8E-6273-8140-0EF5-FF9F1DC0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4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5D037-313E-3550-A8CD-D280C415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C4316-E573-BDCE-407F-25C0DF92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5CE93-4768-892F-FB51-D4C0AC35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37F4F-34A5-28D5-77D7-B2CA155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5E6FF-8317-5316-CC97-089A9168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6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13AC1-C142-724D-67FE-66F20B4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0C8BA-B84D-2C79-E5DB-676B5279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BF91DA-CC2B-FC9D-2CA0-450486F2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043A72-5E65-F0A1-FD06-F88C9A3B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B13DE1-C57B-9EF1-3CCB-0B727111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7024BF-B638-92F8-2AF5-BAB799E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6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ABC6A-0242-1180-8927-EBE8B53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D5330-9023-1969-FABE-C4B63EAA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02075-E42D-A77C-28F9-FA242F10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53FCA6-6A93-A16E-AD65-49716E92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0DB87-2E76-170A-156B-82521CA55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1F38A5-8716-4AAC-21A6-AEDE2926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15A903-1876-87AB-9CFA-EC1110E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46845A-7D83-FB39-C916-55FC6E44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2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ADF9-BCBD-50AE-075A-4024877E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8A1ECC-24F0-1CDD-DD52-3CD659C3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624D13-F94D-05F0-3E97-B8E875D2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D8691-7041-0850-238F-840C7331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1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404AEA-F5B1-1CB8-3232-747A11AA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F064F9-2C37-8420-034E-43208A3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F59F8A-7BD2-73A2-2E98-CD70C24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F2FBE-5864-00C5-34E1-4FCF30C2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5AF06-5C0F-7E18-62A7-09E9D365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1F455-DD0E-E5BA-2A0D-1EF6D0E9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BE3DF-32FA-E7E5-9710-65A663D4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BCDCF1-B4F4-388B-2F6E-F6B596AE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367AC-7CE4-D91C-8364-9826343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536DD-E31E-E235-254F-5517C75B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DA6E84-AD13-8B90-26CD-6FE2E1DFB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77FA83-852A-E2E8-A260-3CC260F0C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5DE57-B1FA-1986-0F2C-E670D5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AA71FC-535C-18E9-DBA9-B654305C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70950-FFE8-A10B-9996-91B245CA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8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688BA8-AA06-D884-34EB-07A33515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E09875-48D9-CDDE-FC11-A07A7FE4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27142-9E9B-252E-C060-C9688FA5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7642-0AE5-8B41-89FF-3413471F5A20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945D9-FA37-EC97-7C14-354C4DE33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FF9A4-BB61-C987-3903-6EB418EE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6D0A12-8253-EC2C-C110-4E72DC5CF92D}"/>
              </a:ext>
            </a:extLst>
          </p:cNvPr>
          <p:cNvSpPr/>
          <p:nvPr/>
        </p:nvSpPr>
        <p:spPr bwMode="auto">
          <a:xfrm>
            <a:off x="-15154" y="1621614"/>
            <a:ext cx="12191999" cy="5236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3200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B9443-38CF-0D90-A9B5-3473D15B9FBA}"/>
              </a:ext>
            </a:extLst>
          </p:cNvPr>
          <p:cNvSpPr/>
          <p:nvPr/>
        </p:nvSpPr>
        <p:spPr bwMode="auto">
          <a:xfrm>
            <a:off x="7327410" y="2936687"/>
            <a:ext cx="2448272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lt1"/>
                </a:solidFill>
              </a:rPr>
              <a:t>S.I.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45A67-579B-41E4-CD3E-9F59AA81811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9098" y="1623409"/>
            <a:ext cx="0" cy="131327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6DFA526A-ADCB-24F6-DCEB-22B273BFBE52}"/>
              </a:ext>
            </a:extLst>
          </p:cNvPr>
          <p:cNvCxnSpPr>
            <a:cxnSpLocks/>
          </p:cNvCxnSpPr>
          <p:nvPr/>
        </p:nvCxnSpPr>
        <p:spPr bwMode="auto">
          <a:xfrm>
            <a:off x="7471426" y="1623409"/>
            <a:ext cx="0" cy="131327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0DB749-F556-DA2A-2BBB-06145B53FE13}"/>
              </a:ext>
            </a:extLst>
          </p:cNvPr>
          <p:cNvSpPr/>
          <p:nvPr/>
        </p:nvSpPr>
        <p:spPr bwMode="auto">
          <a:xfrm>
            <a:off x="2286850" y="2936687"/>
            <a:ext cx="2448272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Pilotage</a:t>
            </a:r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0C379FC2-1A73-56FC-11C1-344BCF3BDCC9}"/>
              </a:ext>
            </a:extLst>
          </p:cNvPr>
          <p:cNvCxnSpPr>
            <a:cxnSpLocks/>
          </p:cNvCxnSpPr>
          <p:nvPr/>
        </p:nvCxnSpPr>
        <p:spPr bwMode="auto">
          <a:xfrm>
            <a:off x="4231066" y="3728775"/>
            <a:ext cx="0" cy="19964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9125E6AA-49B8-BC03-5993-8F0B31FE7D9F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0682" y="3728775"/>
            <a:ext cx="0" cy="19964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EF169E77-6389-170C-77DC-557A11159329}"/>
              </a:ext>
            </a:extLst>
          </p:cNvPr>
          <p:cNvCxnSpPr/>
          <p:nvPr/>
        </p:nvCxnSpPr>
        <p:spPr bwMode="auto">
          <a:xfrm flipH="1">
            <a:off x="4735122" y="3008695"/>
            <a:ext cx="2592288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2B6D812B-4818-8FC8-B64F-41472CC5D2D4}"/>
              </a:ext>
            </a:extLst>
          </p:cNvPr>
          <p:cNvCxnSpPr/>
          <p:nvPr/>
        </p:nvCxnSpPr>
        <p:spPr bwMode="auto">
          <a:xfrm>
            <a:off x="4735122" y="3728775"/>
            <a:ext cx="2592288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3E808-C6AA-5A4C-3FA6-923B60D09384}"/>
              </a:ext>
            </a:extLst>
          </p:cNvPr>
          <p:cNvSpPr/>
          <p:nvPr/>
        </p:nvSpPr>
        <p:spPr bwMode="auto">
          <a:xfrm>
            <a:off x="0" y="0"/>
            <a:ext cx="12191999" cy="1623409"/>
          </a:xfrm>
          <a:prstGeom prst="rect">
            <a:avLst/>
          </a:prstGeom>
          <a:solidFill>
            <a:srgbClr val="4E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3200" dirty="0">
                <a:solidFill>
                  <a:schemeClr val="lt1"/>
                </a:solidFill>
              </a:rPr>
              <a:t>Environnement</a:t>
            </a:r>
          </a:p>
        </p:txBody>
      </p:sp>
      <p:cxnSp>
        <p:nvCxnSpPr>
          <p:cNvPr id="25" name="Elbow Connector 21">
            <a:extLst>
              <a:ext uri="{FF2B5EF4-FFF2-40B4-BE49-F238E27FC236}">
                <a16:creationId xmlns:a16="http://schemas.microsoft.com/office/drawing/2014/main" id="{F51DF801-ED9C-5D0C-14A6-C518D8BBBA9B}"/>
              </a:ext>
            </a:extLst>
          </p:cNvPr>
          <p:cNvCxnSpPr>
            <a:cxnSpLocks/>
            <a:stCxn id="69" idx="1"/>
            <a:endCxn id="28" idx="1"/>
          </p:cNvCxnSpPr>
          <p:nvPr/>
        </p:nvCxnSpPr>
        <p:spPr bwMode="auto">
          <a:xfrm rot="10800000" flipH="1" flipV="1">
            <a:off x="3215720" y="1252885"/>
            <a:ext cx="871329" cy="4868367"/>
          </a:xfrm>
          <a:prstGeom prst="bentConnector3">
            <a:avLst>
              <a:gd name="adj1" fmla="val -281503"/>
            </a:avLst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AC9AACFB-8FE8-2A8D-7CFA-03041C220373}"/>
              </a:ext>
            </a:extLst>
          </p:cNvPr>
          <p:cNvCxnSpPr>
            <a:cxnSpLocks/>
            <a:stCxn id="28" idx="3"/>
            <a:endCxn id="69" idx="3"/>
          </p:cNvCxnSpPr>
          <p:nvPr/>
        </p:nvCxnSpPr>
        <p:spPr bwMode="auto">
          <a:xfrm flipV="1">
            <a:off x="7831466" y="1252886"/>
            <a:ext cx="1321105" cy="4868367"/>
          </a:xfrm>
          <a:prstGeom prst="bentConnector3">
            <a:avLst>
              <a:gd name="adj1" fmla="val 278182"/>
            </a:avLst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A62A6D-BAF6-9D4D-600C-71AAAB2285A1}"/>
              </a:ext>
            </a:extLst>
          </p:cNvPr>
          <p:cNvSpPr/>
          <p:nvPr/>
        </p:nvSpPr>
        <p:spPr bwMode="auto">
          <a:xfrm>
            <a:off x="4087050" y="5725209"/>
            <a:ext cx="3744416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lt1"/>
                </a:solidFill>
              </a:rPr>
              <a:t>Parcours patient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593ABB-C3BC-7EB8-F1A7-035C6C4549CD}"/>
              </a:ext>
            </a:extLst>
          </p:cNvPr>
          <p:cNvSpPr/>
          <p:nvPr/>
        </p:nvSpPr>
        <p:spPr bwMode="auto">
          <a:xfrm>
            <a:off x="439601" y="6121253"/>
            <a:ext cx="1368152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Intrants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E2FE42-0362-4006-27EE-85DCE50DF665}"/>
              </a:ext>
            </a:extLst>
          </p:cNvPr>
          <p:cNvSpPr/>
          <p:nvPr/>
        </p:nvSpPr>
        <p:spPr bwMode="auto">
          <a:xfrm>
            <a:off x="10384247" y="6121253"/>
            <a:ext cx="1368152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fr-FR" dirty="0">
                <a:solidFill>
                  <a:srgbClr val="3333CC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Ex</a:t>
            </a: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3333CC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trants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4A3ECF-DE12-2158-2887-3B961539FC6B}"/>
              </a:ext>
            </a:extLst>
          </p:cNvPr>
          <p:cNvSpPr/>
          <p:nvPr/>
        </p:nvSpPr>
        <p:spPr bwMode="auto">
          <a:xfrm>
            <a:off x="3215721" y="1000840"/>
            <a:ext cx="5936850" cy="5040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3200" dirty="0">
              <a:solidFill>
                <a:schemeClr val="lt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4B456FD-56F6-13B3-2044-7B8C8E6AD216}"/>
              </a:ext>
            </a:extLst>
          </p:cNvPr>
          <p:cNvSpPr/>
          <p:nvPr/>
        </p:nvSpPr>
        <p:spPr>
          <a:xfrm>
            <a:off x="3392048" y="1040553"/>
            <a:ext cx="1936973" cy="445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Assurance maladie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0CEDE2-1EFA-5670-FC6E-9F9955EAB71C}"/>
              </a:ext>
            </a:extLst>
          </p:cNvPr>
          <p:cNvSpPr/>
          <p:nvPr/>
        </p:nvSpPr>
        <p:spPr>
          <a:xfrm>
            <a:off x="1921432" y="5887951"/>
            <a:ext cx="1936973" cy="445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 malade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CED3C47-7AD9-D2B7-D566-4B0E46A8C393}"/>
              </a:ext>
            </a:extLst>
          </p:cNvPr>
          <p:cNvSpPr/>
          <p:nvPr/>
        </p:nvSpPr>
        <p:spPr>
          <a:xfrm>
            <a:off x="8280421" y="5725210"/>
            <a:ext cx="1936973" cy="5940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Patient pris en charge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C46E94-DB89-4202-10BB-B05F17DB9D31}"/>
              </a:ext>
            </a:extLst>
          </p:cNvPr>
          <p:cNvSpPr/>
          <p:nvPr/>
        </p:nvSpPr>
        <p:spPr>
          <a:xfrm>
            <a:off x="2842160" y="4029107"/>
            <a:ext cx="1936973" cy="4456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Rdv médecin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4900278-7577-2A72-708C-26CDF0B1342A}"/>
              </a:ext>
            </a:extLst>
          </p:cNvPr>
          <p:cNvSpPr/>
          <p:nvPr/>
        </p:nvSpPr>
        <p:spPr>
          <a:xfrm>
            <a:off x="2843489" y="4593471"/>
            <a:ext cx="1936973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Rdv Labo pour analyses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D9B92D-A664-D27A-003D-170561941558}"/>
              </a:ext>
            </a:extLst>
          </p:cNvPr>
          <p:cNvSpPr/>
          <p:nvPr/>
        </p:nvSpPr>
        <p:spPr>
          <a:xfrm>
            <a:off x="6779523" y="4076302"/>
            <a:ext cx="1936973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Demande d'analyse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1795E8-34FB-ECD8-240A-588D9E7E377E}"/>
              </a:ext>
            </a:extLst>
          </p:cNvPr>
          <p:cNvSpPr/>
          <p:nvPr/>
        </p:nvSpPr>
        <p:spPr>
          <a:xfrm>
            <a:off x="6787377" y="4763582"/>
            <a:ext cx="1936973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CR analyse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CF20AA-DCAB-3E5E-7667-556AED306045}"/>
              </a:ext>
            </a:extLst>
          </p:cNvPr>
          <p:cNvSpPr/>
          <p:nvPr/>
        </p:nvSpPr>
        <p:spPr>
          <a:xfrm>
            <a:off x="6502939" y="1856848"/>
            <a:ext cx="1989071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Contrôle de conventionnement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0B91CD-4FE3-2F26-C2BD-40316128F82B}"/>
              </a:ext>
            </a:extLst>
          </p:cNvPr>
          <p:cNvSpPr/>
          <p:nvPr/>
        </p:nvSpPr>
        <p:spPr>
          <a:xfrm>
            <a:off x="3682155" y="1985567"/>
            <a:ext cx="1989071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Demande de remboursement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B0D07B-9A17-7B70-EE9B-97BCB2E67860}"/>
              </a:ext>
            </a:extLst>
          </p:cNvPr>
          <p:cNvSpPr/>
          <p:nvPr/>
        </p:nvSpPr>
        <p:spPr>
          <a:xfrm>
            <a:off x="5086311" y="2767649"/>
            <a:ext cx="1989071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liste des demandes d'analyse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CD69D62-01B7-7011-14DF-19046A2CA7CE}"/>
              </a:ext>
            </a:extLst>
          </p:cNvPr>
          <p:cNvSpPr/>
          <p:nvPr/>
        </p:nvSpPr>
        <p:spPr>
          <a:xfrm>
            <a:off x="5101464" y="3427014"/>
            <a:ext cx="1989071" cy="58247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Règle de priorisation</a:t>
            </a:r>
          </a:p>
        </p:txBody>
      </p:sp>
    </p:spTree>
    <p:extLst>
      <p:ext uri="{BB962C8B-B14F-4D97-AF65-F5344CB8AC3E}">
        <p14:creationId xmlns:p14="http://schemas.microsoft.com/office/powerpoint/2010/main" val="1788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CE5597-8D95-E3D1-CD28-774321259292}"/>
              </a:ext>
            </a:extLst>
          </p:cNvPr>
          <p:cNvSpPr/>
          <p:nvPr/>
        </p:nvSpPr>
        <p:spPr bwMode="auto">
          <a:xfrm>
            <a:off x="-15154" y="1621614"/>
            <a:ext cx="12191999" cy="5236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3200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B9443-38CF-0D90-A9B5-3473D15B9FBA}"/>
              </a:ext>
            </a:extLst>
          </p:cNvPr>
          <p:cNvSpPr/>
          <p:nvPr/>
        </p:nvSpPr>
        <p:spPr bwMode="auto">
          <a:xfrm>
            <a:off x="7327410" y="2936687"/>
            <a:ext cx="2448272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lt1"/>
                </a:solidFill>
              </a:rPr>
              <a:t>S.I.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45A67-579B-41E4-CD3E-9F59AA81811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9098" y="1623409"/>
            <a:ext cx="0" cy="131327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6DFA526A-ADCB-24F6-DCEB-22B273BFBE52}"/>
              </a:ext>
            </a:extLst>
          </p:cNvPr>
          <p:cNvCxnSpPr>
            <a:cxnSpLocks/>
          </p:cNvCxnSpPr>
          <p:nvPr/>
        </p:nvCxnSpPr>
        <p:spPr bwMode="auto">
          <a:xfrm>
            <a:off x="7471426" y="1623409"/>
            <a:ext cx="0" cy="131327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0DB749-F556-DA2A-2BBB-06145B53FE13}"/>
              </a:ext>
            </a:extLst>
          </p:cNvPr>
          <p:cNvSpPr/>
          <p:nvPr/>
        </p:nvSpPr>
        <p:spPr bwMode="auto">
          <a:xfrm>
            <a:off x="2286850" y="2936687"/>
            <a:ext cx="2448272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Pilotage</a:t>
            </a:r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0C379FC2-1A73-56FC-11C1-344BCF3BDCC9}"/>
              </a:ext>
            </a:extLst>
          </p:cNvPr>
          <p:cNvCxnSpPr>
            <a:cxnSpLocks/>
          </p:cNvCxnSpPr>
          <p:nvPr/>
        </p:nvCxnSpPr>
        <p:spPr bwMode="auto">
          <a:xfrm>
            <a:off x="4231066" y="3728775"/>
            <a:ext cx="0" cy="19964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9125E6AA-49B8-BC03-5993-8F0B31FE7D9F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0682" y="3728775"/>
            <a:ext cx="0" cy="19964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EF169E77-6389-170C-77DC-557A11159329}"/>
              </a:ext>
            </a:extLst>
          </p:cNvPr>
          <p:cNvCxnSpPr/>
          <p:nvPr/>
        </p:nvCxnSpPr>
        <p:spPr bwMode="auto">
          <a:xfrm flipH="1">
            <a:off x="4735122" y="3008695"/>
            <a:ext cx="2592288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2B6D812B-4818-8FC8-B64F-41472CC5D2D4}"/>
              </a:ext>
            </a:extLst>
          </p:cNvPr>
          <p:cNvCxnSpPr/>
          <p:nvPr/>
        </p:nvCxnSpPr>
        <p:spPr bwMode="auto">
          <a:xfrm>
            <a:off x="4735122" y="3728775"/>
            <a:ext cx="2592288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3E808-C6AA-5A4C-3FA6-923B60D09384}"/>
              </a:ext>
            </a:extLst>
          </p:cNvPr>
          <p:cNvSpPr/>
          <p:nvPr/>
        </p:nvSpPr>
        <p:spPr bwMode="auto">
          <a:xfrm>
            <a:off x="0" y="0"/>
            <a:ext cx="12191999" cy="1623409"/>
          </a:xfrm>
          <a:prstGeom prst="rect">
            <a:avLst/>
          </a:prstGeom>
          <a:solidFill>
            <a:srgbClr val="4E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3200" dirty="0">
                <a:solidFill>
                  <a:schemeClr val="lt1"/>
                </a:solidFill>
              </a:rPr>
              <a:t>Environnement</a:t>
            </a:r>
          </a:p>
        </p:txBody>
      </p:sp>
      <p:cxnSp>
        <p:nvCxnSpPr>
          <p:cNvPr id="25" name="Elbow Connector 21">
            <a:extLst>
              <a:ext uri="{FF2B5EF4-FFF2-40B4-BE49-F238E27FC236}">
                <a16:creationId xmlns:a16="http://schemas.microsoft.com/office/drawing/2014/main" id="{F51DF801-ED9C-5D0C-14A6-C518D8BBBA9B}"/>
              </a:ext>
            </a:extLst>
          </p:cNvPr>
          <p:cNvCxnSpPr>
            <a:cxnSpLocks/>
            <a:stCxn id="69" idx="1"/>
            <a:endCxn id="28" idx="1"/>
          </p:cNvCxnSpPr>
          <p:nvPr/>
        </p:nvCxnSpPr>
        <p:spPr bwMode="auto">
          <a:xfrm rot="10800000" flipH="1" flipV="1">
            <a:off x="3215720" y="1252885"/>
            <a:ext cx="871329" cy="4868367"/>
          </a:xfrm>
          <a:prstGeom prst="bentConnector3">
            <a:avLst>
              <a:gd name="adj1" fmla="val -281503"/>
            </a:avLst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AC9AACFB-8FE8-2A8D-7CFA-03041C220373}"/>
              </a:ext>
            </a:extLst>
          </p:cNvPr>
          <p:cNvCxnSpPr>
            <a:cxnSpLocks/>
            <a:stCxn id="28" idx="3"/>
            <a:endCxn id="69" idx="3"/>
          </p:cNvCxnSpPr>
          <p:nvPr/>
        </p:nvCxnSpPr>
        <p:spPr bwMode="auto">
          <a:xfrm flipV="1">
            <a:off x="7831466" y="1252886"/>
            <a:ext cx="1321105" cy="4868367"/>
          </a:xfrm>
          <a:prstGeom prst="bentConnector3">
            <a:avLst>
              <a:gd name="adj1" fmla="val 278182"/>
            </a:avLst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A62A6D-BAF6-9D4D-600C-71AAAB2285A1}"/>
              </a:ext>
            </a:extLst>
          </p:cNvPr>
          <p:cNvSpPr/>
          <p:nvPr/>
        </p:nvSpPr>
        <p:spPr bwMode="auto">
          <a:xfrm>
            <a:off x="4087050" y="5725209"/>
            <a:ext cx="3744416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lt1"/>
                </a:solidFill>
              </a:rPr>
              <a:t>Parcours patient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4A3ECF-DE12-2158-2887-3B961539FC6B}"/>
              </a:ext>
            </a:extLst>
          </p:cNvPr>
          <p:cNvSpPr/>
          <p:nvPr/>
        </p:nvSpPr>
        <p:spPr bwMode="auto">
          <a:xfrm>
            <a:off x="3215721" y="1000840"/>
            <a:ext cx="5936850" cy="5040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3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6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CCE5597-8D95-E3D1-CD28-774321259292}"/>
              </a:ext>
            </a:extLst>
          </p:cNvPr>
          <p:cNvSpPr/>
          <p:nvPr/>
        </p:nvSpPr>
        <p:spPr bwMode="auto">
          <a:xfrm>
            <a:off x="-15154" y="1621614"/>
            <a:ext cx="12191999" cy="52363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r-FR" sz="3200" dirty="0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1B9443-38CF-0D90-A9B5-3473D15B9FBA}"/>
              </a:ext>
            </a:extLst>
          </p:cNvPr>
          <p:cNvSpPr/>
          <p:nvPr/>
        </p:nvSpPr>
        <p:spPr bwMode="auto">
          <a:xfrm>
            <a:off x="7327410" y="2936687"/>
            <a:ext cx="2448272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lt1"/>
                </a:solidFill>
              </a:rPr>
              <a:t>S.I.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45A67-579B-41E4-CD3E-9F59AA81811E}"/>
              </a:ext>
            </a:extLst>
          </p:cNvPr>
          <p:cNvCxnSpPr>
            <a:cxnSpLocks/>
          </p:cNvCxnSpPr>
          <p:nvPr/>
        </p:nvCxnSpPr>
        <p:spPr bwMode="auto">
          <a:xfrm flipV="1">
            <a:off x="4519098" y="1623409"/>
            <a:ext cx="0" cy="131327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14">
            <a:extLst>
              <a:ext uri="{FF2B5EF4-FFF2-40B4-BE49-F238E27FC236}">
                <a16:creationId xmlns:a16="http://schemas.microsoft.com/office/drawing/2014/main" id="{6DFA526A-ADCB-24F6-DCEB-22B273BFBE52}"/>
              </a:ext>
            </a:extLst>
          </p:cNvPr>
          <p:cNvCxnSpPr>
            <a:cxnSpLocks/>
          </p:cNvCxnSpPr>
          <p:nvPr/>
        </p:nvCxnSpPr>
        <p:spPr bwMode="auto">
          <a:xfrm>
            <a:off x="7471426" y="1623409"/>
            <a:ext cx="0" cy="1313278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0DB749-F556-DA2A-2BBB-06145B53FE13}"/>
              </a:ext>
            </a:extLst>
          </p:cNvPr>
          <p:cNvSpPr/>
          <p:nvPr/>
        </p:nvSpPr>
        <p:spPr bwMode="auto">
          <a:xfrm>
            <a:off x="2286850" y="2936687"/>
            <a:ext cx="2448272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Pilotage</a:t>
            </a:r>
          </a:p>
        </p:txBody>
      </p:sp>
      <p:cxnSp>
        <p:nvCxnSpPr>
          <p:cNvPr id="12" name="Straight Arrow Connector 17">
            <a:extLst>
              <a:ext uri="{FF2B5EF4-FFF2-40B4-BE49-F238E27FC236}">
                <a16:creationId xmlns:a16="http://schemas.microsoft.com/office/drawing/2014/main" id="{0C379FC2-1A73-56FC-11C1-344BCF3BDCC9}"/>
              </a:ext>
            </a:extLst>
          </p:cNvPr>
          <p:cNvCxnSpPr>
            <a:cxnSpLocks/>
          </p:cNvCxnSpPr>
          <p:nvPr/>
        </p:nvCxnSpPr>
        <p:spPr bwMode="auto">
          <a:xfrm>
            <a:off x="4231066" y="3728775"/>
            <a:ext cx="0" cy="19964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9">
            <a:extLst>
              <a:ext uri="{FF2B5EF4-FFF2-40B4-BE49-F238E27FC236}">
                <a16:creationId xmlns:a16="http://schemas.microsoft.com/office/drawing/2014/main" id="{9125E6AA-49B8-BC03-5993-8F0B31FE7D9F}"/>
              </a:ext>
            </a:extLst>
          </p:cNvPr>
          <p:cNvCxnSpPr>
            <a:cxnSpLocks/>
          </p:cNvCxnSpPr>
          <p:nvPr/>
        </p:nvCxnSpPr>
        <p:spPr bwMode="auto">
          <a:xfrm flipV="1">
            <a:off x="7670682" y="3728775"/>
            <a:ext cx="0" cy="1996434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EF169E77-6389-170C-77DC-557A11159329}"/>
              </a:ext>
            </a:extLst>
          </p:cNvPr>
          <p:cNvCxnSpPr/>
          <p:nvPr/>
        </p:nvCxnSpPr>
        <p:spPr bwMode="auto">
          <a:xfrm flipH="1">
            <a:off x="4735122" y="3008695"/>
            <a:ext cx="2592288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9">
            <a:extLst>
              <a:ext uri="{FF2B5EF4-FFF2-40B4-BE49-F238E27FC236}">
                <a16:creationId xmlns:a16="http://schemas.microsoft.com/office/drawing/2014/main" id="{2B6D812B-4818-8FC8-B64F-41472CC5D2D4}"/>
              </a:ext>
            </a:extLst>
          </p:cNvPr>
          <p:cNvCxnSpPr/>
          <p:nvPr/>
        </p:nvCxnSpPr>
        <p:spPr bwMode="auto">
          <a:xfrm>
            <a:off x="4735122" y="3728775"/>
            <a:ext cx="2592288" cy="0"/>
          </a:xfrm>
          <a:prstGeom prst="straightConnector1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63E808-C6AA-5A4C-3FA6-923B60D09384}"/>
              </a:ext>
            </a:extLst>
          </p:cNvPr>
          <p:cNvSpPr/>
          <p:nvPr/>
        </p:nvSpPr>
        <p:spPr bwMode="auto">
          <a:xfrm>
            <a:off x="0" y="0"/>
            <a:ext cx="12191999" cy="1623409"/>
          </a:xfrm>
          <a:prstGeom prst="rect">
            <a:avLst/>
          </a:prstGeom>
          <a:solidFill>
            <a:srgbClr val="4E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FR" sz="3200" dirty="0">
                <a:solidFill>
                  <a:schemeClr val="lt1"/>
                </a:solidFill>
              </a:rPr>
              <a:t>Environnement</a:t>
            </a:r>
          </a:p>
        </p:txBody>
      </p:sp>
      <p:cxnSp>
        <p:nvCxnSpPr>
          <p:cNvPr id="25" name="Elbow Connector 21">
            <a:extLst>
              <a:ext uri="{FF2B5EF4-FFF2-40B4-BE49-F238E27FC236}">
                <a16:creationId xmlns:a16="http://schemas.microsoft.com/office/drawing/2014/main" id="{F51DF801-ED9C-5D0C-14A6-C518D8BBBA9B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 rot="16200000" flipH="1">
            <a:off x="129310" y="2163512"/>
            <a:ext cx="4499639" cy="3415841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AC9AACFB-8FE8-2A8D-7CFA-03041C220373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V="1">
            <a:off x="7831466" y="1621613"/>
            <a:ext cx="3890364" cy="4499640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9A62A6D-BAF6-9D4D-600C-71AAAB2285A1}"/>
              </a:ext>
            </a:extLst>
          </p:cNvPr>
          <p:cNvSpPr/>
          <p:nvPr/>
        </p:nvSpPr>
        <p:spPr bwMode="auto">
          <a:xfrm>
            <a:off x="4087050" y="5725209"/>
            <a:ext cx="3744416" cy="792088"/>
          </a:xfrm>
          <a:prstGeom prst="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lt1"/>
                </a:solidFill>
              </a:rPr>
              <a:t>Parcours patient</a:t>
            </a:r>
          </a:p>
        </p:txBody>
      </p:sp>
    </p:spTree>
    <p:extLst>
      <p:ext uri="{BB962C8B-B14F-4D97-AF65-F5344CB8AC3E}">
        <p14:creationId xmlns:p14="http://schemas.microsoft.com/office/powerpoint/2010/main" val="125880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58</Words>
  <Application>Microsoft Macintosh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10</cp:revision>
  <dcterms:created xsi:type="dcterms:W3CDTF">2023-05-09T11:28:12Z</dcterms:created>
  <dcterms:modified xsi:type="dcterms:W3CDTF">2023-05-22T11:04:51Z</dcterms:modified>
</cp:coreProperties>
</file>