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56"/>
    <p:restoredTop sz="94722"/>
  </p:normalViewPr>
  <p:slideViewPr>
    <p:cSldViewPr snapToGrid="0">
      <p:cViewPr varScale="1">
        <p:scale>
          <a:sx n="93" d="100"/>
          <a:sy n="93" d="100"/>
        </p:scale>
        <p:origin x="22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6E59F-997C-A942-AD1F-D8E2E085787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3A8E7-9CAF-614D-9842-08F1F01616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093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réaliser sa fonction  un système utilise des éléments en entrées et produit des éléments en sortie.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3A8E7-9CAF-614D-9842-08F1F016166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27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F80A24-FC05-3BF9-3006-1A7AD89BF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9CDE74-66EA-8B47-2EDF-88F0DC2A8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060E26-6C1F-5D84-BF5E-65CC8F50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C91D-6679-6B44-8FA3-9E15B5831E1E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FE504A-CAE0-5CD5-452C-83EA9BE5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524910-B264-AA89-9BE2-B3F10795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8E1C-2A30-C643-89CF-F3BF71411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226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C4150-CDA5-B71B-9ED0-B039BB24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7FFAD1-4F24-F328-815D-F37D020A8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66B22C-A245-6455-B17E-30C4EF8B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C91D-6679-6B44-8FA3-9E15B5831E1E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30ACBC-8B84-E8C1-0944-34733DB3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6E4DC1-8591-1EA6-FCE5-D538B388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8E1C-2A30-C643-89CF-F3BF71411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608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809333-384D-F227-AF5D-A9E8C947B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E60B46-55D3-9EDC-6608-BA12D3F8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519ACE-7C64-FAC7-54EF-2FB4BE42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C91D-6679-6B44-8FA3-9E15B5831E1E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4FB358-D768-A61D-33AA-5F90A2BF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062EDC-7201-9E55-9B0A-6055D057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8E1C-2A30-C643-89CF-F3BF71411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288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B20F6-2664-0EC2-7EF4-2177002E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246B95-C7C8-F80B-9654-C5A3AE752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A5D8A0-2A56-7537-3071-68AF7ABE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C91D-6679-6B44-8FA3-9E15B5831E1E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429089-ADB6-0603-D621-52673D4E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10549-EC87-8E4C-029C-3C16FF53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8E1C-2A30-C643-89CF-F3BF71411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005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F6F928-8DA2-9EDF-0F17-76CFEFFAC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7C52C2-D962-2A76-0A27-C170344C2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8AF2D8-BA5C-2F1A-A691-61B73D74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C91D-6679-6B44-8FA3-9E15B5831E1E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6AB363-8DB6-F531-A837-E809ED1C5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50BEB2-8ACF-EAA9-1D17-5493F258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8E1C-2A30-C643-89CF-F3BF71411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94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04D06-C2EA-A081-A7F4-B0A8F81C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52B18-83AE-152F-3579-6EF168DCA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8010BC-EB09-EE6B-F78F-A68C3B857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329EE-9C42-48B5-4662-8FCA1613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C91D-6679-6B44-8FA3-9E15B5831E1E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464E3E-A3EC-D7E8-F084-68351254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84B20A-2727-A013-19DC-FCD9A34F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8E1C-2A30-C643-89CF-F3BF71411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4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A2E32-C526-8CD3-CD3E-82BE3B68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7BFFD8-5575-E31D-71DE-616DCBA10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1E056FD-B38A-3C84-5374-78C44A86B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78420D9-97E5-DAE2-8153-6B97810DD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6B42B0D-7B00-4CA5-7DD1-3F3AAB85D5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05F021-5981-008B-FAAC-994F5A82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C91D-6679-6B44-8FA3-9E15B5831E1E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29E8A3-54DE-8A09-F22C-E095D00B1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E8204B7-1064-23F8-BA92-99D88908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8E1C-2A30-C643-89CF-F3BF71411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82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5F1DF-84F2-DEB4-6F69-7B2AC472A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135DA1-6BCB-E699-0B85-AD102886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C91D-6679-6B44-8FA3-9E15B5831E1E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48B551D-4871-B146-BC8B-5233B2BA6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0B4EEB-9FAC-97E6-3CE7-5CED05F9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8E1C-2A30-C643-89CF-F3BF71411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0106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6FACBA-84FA-25BF-E776-D6477A66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C91D-6679-6B44-8FA3-9E15B5831E1E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341414-9081-A644-4FFB-9BF2905F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867BA9-DAD7-0598-417E-1668D3B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8E1C-2A30-C643-89CF-F3BF71411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57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C31A2-2344-ECF5-4306-DE3B03C4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E99185-E59D-70EF-1542-02F366BD4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16AE96-67CE-DB95-8ECE-13AE4AB42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D8C08E-1BD2-62FC-F5C8-89B4099F5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C91D-6679-6B44-8FA3-9E15B5831E1E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1D82C63-4114-591D-9361-DBF503B4F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BF44F2-6C06-F993-9CDB-B08E0B65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8E1C-2A30-C643-89CF-F3BF71411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97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F64DC5-0719-68EA-07AA-4371E8D98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583E72-4F04-EB7F-2E82-3BF6A022C4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812DB4-77DA-5F4A-7578-EC26CAD63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CB223C-713D-C147-496F-88CA7230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3C91D-6679-6B44-8FA3-9E15B5831E1E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10384D-0E23-F78C-9319-413BF2E36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779FD2-67E2-045B-49F5-E0E3E0E6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28E1C-2A30-C643-89CF-F3BF71411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369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50CC3A-8B35-5938-2200-218830D0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87D246-B966-3DDF-F1D8-D736C48C1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7AE152-3ED6-C187-7D2E-7A343F25B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3C91D-6679-6B44-8FA3-9E15B5831E1E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15D70A-4E46-7CCE-B731-9963F3E84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92BA96-0A1D-9998-AD76-54B96C59F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28E1C-2A30-C643-89CF-F3BF71411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247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77A0B99-16BE-D599-41A6-38BDABA3ACFF}"/>
              </a:ext>
            </a:extLst>
          </p:cNvPr>
          <p:cNvSpPr/>
          <p:nvPr/>
        </p:nvSpPr>
        <p:spPr>
          <a:xfrm>
            <a:off x="2709746" y="2453267"/>
            <a:ext cx="6478859" cy="3200400"/>
          </a:xfrm>
          <a:prstGeom prst="roundRect">
            <a:avLst/>
          </a:prstGeom>
          <a:solidFill>
            <a:schemeClr val="accent1"/>
          </a:solidFill>
          <a:ln w="571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7200" b="1" dirty="0">
                <a:solidFill>
                  <a:schemeClr val="bg2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Système</a:t>
            </a:r>
          </a:p>
        </p:txBody>
      </p:sp>
      <p:sp>
        <p:nvSpPr>
          <p:cNvPr id="5" name="Flèche vers la droite 4">
            <a:extLst>
              <a:ext uri="{FF2B5EF4-FFF2-40B4-BE49-F238E27FC236}">
                <a16:creationId xmlns:a16="http://schemas.microsoft.com/office/drawing/2014/main" id="{96974490-1AB7-DF77-30B9-78DE61F9E1AD}"/>
              </a:ext>
            </a:extLst>
          </p:cNvPr>
          <p:cNvSpPr/>
          <p:nvPr/>
        </p:nvSpPr>
        <p:spPr>
          <a:xfrm>
            <a:off x="323385" y="2899317"/>
            <a:ext cx="1951464" cy="5798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53D0EDBC-359C-8E12-D123-31C89B58971E}"/>
              </a:ext>
            </a:extLst>
          </p:cNvPr>
          <p:cNvSpPr/>
          <p:nvPr/>
        </p:nvSpPr>
        <p:spPr>
          <a:xfrm>
            <a:off x="323385" y="3763535"/>
            <a:ext cx="1951464" cy="5798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Flèche vers la droite 6">
            <a:extLst>
              <a:ext uri="{FF2B5EF4-FFF2-40B4-BE49-F238E27FC236}">
                <a16:creationId xmlns:a16="http://schemas.microsoft.com/office/drawing/2014/main" id="{FE781463-1813-6679-014B-09459372FB05}"/>
              </a:ext>
            </a:extLst>
          </p:cNvPr>
          <p:cNvSpPr/>
          <p:nvPr/>
        </p:nvSpPr>
        <p:spPr>
          <a:xfrm>
            <a:off x="323385" y="4627753"/>
            <a:ext cx="1951464" cy="5798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lèche vers la droite 7">
            <a:extLst>
              <a:ext uri="{FF2B5EF4-FFF2-40B4-BE49-F238E27FC236}">
                <a16:creationId xmlns:a16="http://schemas.microsoft.com/office/drawing/2014/main" id="{89060A7B-E740-D879-341E-0957C4F8CD1A}"/>
              </a:ext>
            </a:extLst>
          </p:cNvPr>
          <p:cNvSpPr/>
          <p:nvPr/>
        </p:nvSpPr>
        <p:spPr>
          <a:xfrm>
            <a:off x="9623502" y="2899317"/>
            <a:ext cx="1951464" cy="579863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 vers la droite 8">
            <a:extLst>
              <a:ext uri="{FF2B5EF4-FFF2-40B4-BE49-F238E27FC236}">
                <a16:creationId xmlns:a16="http://schemas.microsoft.com/office/drawing/2014/main" id="{C01953AF-85C5-3563-E13B-0BA052A36D40}"/>
              </a:ext>
            </a:extLst>
          </p:cNvPr>
          <p:cNvSpPr/>
          <p:nvPr/>
        </p:nvSpPr>
        <p:spPr>
          <a:xfrm>
            <a:off x="9623502" y="3763535"/>
            <a:ext cx="1951464" cy="579863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vers la droite 9">
            <a:extLst>
              <a:ext uri="{FF2B5EF4-FFF2-40B4-BE49-F238E27FC236}">
                <a16:creationId xmlns:a16="http://schemas.microsoft.com/office/drawing/2014/main" id="{C5A114B8-26FC-FEAE-6624-0D5B578384D0}"/>
              </a:ext>
            </a:extLst>
          </p:cNvPr>
          <p:cNvSpPr/>
          <p:nvPr/>
        </p:nvSpPr>
        <p:spPr>
          <a:xfrm>
            <a:off x="9623502" y="4627753"/>
            <a:ext cx="1951464" cy="579863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6C4F6EDD-77D8-0C70-2BE6-ADEC0EB16826}"/>
              </a:ext>
            </a:extLst>
          </p:cNvPr>
          <p:cNvGrpSpPr/>
          <p:nvPr/>
        </p:nvGrpSpPr>
        <p:grpSpPr>
          <a:xfrm>
            <a:off x="2860287" y="501805"/>
            <a:ext cx="3468029" cy="1828799"/>
            <a:chOff x="2860287" y="501805"/>
            <a:chExt cx="3468029" cy="1828799"/>
          </a:xfrm>
        </p:grpSpPr>
        <p:sp>
          <p:nvSpPr>
            <p:cNvPr id="11" name="Flèche vers le bas 10">
              <a:extLst>
                <a:ext uri="{FF2B5EF4-FFF2-40B4-BE49-F238E27FC236}">
                  <a16:creationId xmlns:a16="http://schemas.microsoft.com/office/drawing/2014/main" id="{D3ADFE73-52AD-9A7C-4961-C33B2D736BAE}"/>
                </a:ext>
              </a:extLst>
            </p:cNvPr>
            <p:cNvSpPr/>
            <p:nvPr/>
          </p:nvSpPr>
          <p:spPr>
            <a:xfrm>
              <a:off x="3300761" y="1527717"/>
              <a:ext cx="1293541" cy="80288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7AC810-06E8-0DB1-A89B-EF8816290B67}"/>
                </a:ext>
              </a:extLst>
            </p:cNvPr>
            <p:cNvSpPr/>
            <p:nvPr/>
          </p:nvSpPr>
          <p:spPr>
            <a:xfrm>
              <a:off x="2860287" y="501805"/>
              <a:ext cx="3468029" cy="7025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b="1" dirty="0">
                  <a:solidFill>
                    <a:schemeClr val="accent1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Mission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C26B321-678D-CB40-5BB8-08C352114D47}"/>
              </a:ext>
            </a:extLst>
          </p:cNvPr>
          <p:cNvSpPr/>
          <p:nvPr/>
        </p:nvSpPr>
        <p:spPr>
          <a:xfrm>
            <a:off x="50180" y="2102003"/>
            <a:ext cx="2659566" cy="70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Intrants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ABFDA8-1ADE-DAEC-7C16-4817E523B95E}"/>
              </a:ext>
            </a:extLst>
          </p:cNvPr>
          <p:cNvSpPr/>
          <p:nvPr/>
        </p:nvSpPr>
        <p:spPr>
          <a:xfrm>
            <a:off x="9482254" y="2102003"/>
            <a:ext cx="2659566" cy="70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000" b="1" dirty="0">
                <a:solidFill>
                  <a:schemeClr val="accent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Extrants</a:t>
            </a:r>
          </a:p>
        </p:txBody>
      </p:sp>
      <p:pic>
        <p:nvPicPr>
          <p:cNvPr id="19" name="Audio 18">
            <a:hlinkClick r:id="" action="ppaction://media"/>
            <a:extLst>
              <a:ext uri="{FF2B5EF4-FFF2-40B4-BE49-F238E27FC236}">
                <a16:creationId xmlns:a16="http://schemas.microsoft.com/office/drawing/2014/main" id="{07C1120B-5041-7015-1E00-87323ED35FE2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0203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759"/>
    </mc:Choice>
    <mc:Fallback>
      <p:transition spd="slow" advTm="87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/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9|2.5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</Words>
  <Application>Microsoft Macintosh PowerPoint</Application>
  <PresentationFormat>Grand écran</PresentationFormat>
  <Paragraphs>6</Paragraphs>
  <Slides>1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7</cp:revision>
  <dcterms:created xsi:type="dcterms:W3CDTF">2023-06-02T08:42:33Z</dcterms:created>
  <dcterms:modified xsi:type="dcterms:W3CDTF">2023-06-02T09:02:13Z</dcterms:modified>
</cp:coreProperties>
</file>